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0"/>
  </p:notesMasterIdLst>
  <p:sldIdLst>
    <p:sldId id="256" r:id="rId4"/>
    <p:sldId id="257" r:id="rId5"/>
    <p:sldId id="258" r:id="rId6"/>
    <p:sldId id="259" r:id="rId7"/>
    <p:sldId id="260" r:id="rId8"/>
    <p:sldId id="261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dkUpDiag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10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tags" Target="../tags/tag2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tags" Target="../tags/tag3.xml"/><Relationship Id="rId3" Type="http://schemas.microsoft.com/office/2007/relationships/media" Target="../media/media3.mp4"/><Relationship Id="rId2" Type="http://schemas.openxmlformats.org/officeDocument/2006/relationships/video" Target="NULL" TargetMode="Externa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tags" Target="../tags/tag4.xml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135813" y="2317751"/>
            <a:ext cx="5110162" cy="4545013"/>
            <a:chOff x="7135813" y="2317751"/>
            <a:chExt cx="5110162" cy="4545013"/>
          </a:xfrm>
        </p:grpSpPr>
        <p:sp>
          <p:nvSpPr>
            <p:cNvPr id="5123" name="Freeform 5"/>
            <p:cNvSpPr>
              <a:spLocks noChangeArrowheads="1"/>
            </p:cNvSpPr>
            <p:nvPr/>
          </p:nvSpPr>
          <p:spPr bwMode="auto">
            <a:xfrm rot="16200000">
              <a:off x="8188216" y="5792351"/>
              <a:ext cx="1294515" cy="846309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24" name="Freeform 6"/>
            <p:cNvSpPr>
              <a:spLocks noChangeArrowheads="1"/>
            </p:cNvSpPr>
            <p:nvPr/>
          </p:nvSpPr>
          <p:spPr bwMode="auto">
            <a:xfrm rot="16200000">
              <a:off x="7560634" y="5422136"/>
              <a:ext cx="1837580" cy="1043676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25" name="Freeform 7"/>
            <p:cNvSpPr>
              <a:spLocks noChangeArrowheads="1"/>
            </p:cNvSpPr>
            <p:nvPr/>
          </p:nvSpPr>
          <p:spPr bwMode="auto">
            <a:xfrm rot="16200000">
              <a:off x="10040260" y="5365991"/>
              <a:ext cx="715141" cy="2278403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26" name="Freeform 8"/>
            <p:cNvSpPr>
              <a:spLocks noChangeArrowheads="1"/>
            </p:cNvSpPr>
            <p:nvPr/>
          </p:nvSpPr>
          <p:spPr bwMode="auto">
            <a:xfrm rot="16200000">
              <a:off x="8881451" y="4936651"/>
              <a:ext cx="2303290" cy="1548935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27" name="Freeform 9"/>
            <p:cNvSpPr>
              <a:spLocks noChangeArrowheads="1"/>
            </p:cNvSpPr>
            <p:nvPr/>
          </p:nvSpPr>
          <p:spPr bwMode="auto">
            <a:xfrm rot="16200000">
              <a:off x="11169198" y="5785988"/>
              <a:ext cx="715141" cy="143841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28" name="Freeform 10"/>
            <p:cNvSpPr>
              <a:spLocks noChangeArrowheads="1"/>
            </p:cNvSpPr>
            <p:nvPr/>
          </p:nvSpPr>
          <p:spPr bwMode="auto">
            <a:xfrm rot="16200000">
              <a:off x="11006594" y="5006121"/>
              <a:ext cx="1040349" cy="143841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29" name="Freeform 11"/>
            <p:cNvSpPr>
              <a:spLocks noChangeArrowheads="1"/>
            </p:cNvSpPr>
            <p:nvPr/>
          </p:nvSpPr>
          <p:spPr bwMode="auto">
            <a:xfrm rot="16200000">
              <a:off x="10581141" y="4482790"/>
              <a:ext cx="1891255" cy="143841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30" name="Freeform 12"/>
            <p:cNvSpPr>
              <a:spLocks noChangeArrowheads="1"/>
            </p:cNvSpPr>
            <p:nvPr/>
          </p:nvSpPr>
          <p:spPr bwMode="auto">
            <a:xfrm rot="16200000">
              <a:off x="10521151" y="4422800"/>
              <a:ext cx="2011235" cy="143841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31" name="Freeform 13"/>
            <p:cNvSpPr>
              <a:spLocks noChangeArrowheads="1"/>
            </p:cNvSpPr>
            <p:nvPr/>
          </p:nvSpPr>
          <p:spPr bwMode="auto">
            <a:xfrm rot="16200000">
              <a:off x="9310108" y="4481221"/>
              <a:ext cx="2011235" cy="1321568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32" name="Freeform 14"/>
            <p:cNvSpPr>
              <a:spLocks noChangeArrowheads="1"/>
            </p:cNvSpPr>
            <p:nvPr/>
          </p:nvSpPr>
          <p:spPr bwMode="auto">
            <a:xfrm rot="16200000">
              <a:off x="9690593" y="2976717"/>
              <a:ext cx="1547104" cy="1618408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33" name="Freeform 15"/>
            <p:cNvSpPr>
              <a:spLocks noChangeArrowheads="1"/>
            </p:cNvSpPr>
            <p:nvPr/>
          </p:nvSpPr>
          <p:spPr bwMode="auto">
            <a:xfrm rot="16200000">
              <a:off x="9276124" y="2562246"/>
              <a:ext cx="1547104" cy="2447350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34" name="Freeform 16"/>
            <p:cNvSpPr>
              <a:spLocks noChangeArrowheads="1"/>
            </p:cNvSpPr>
            <p:nvPr/>
          </p:nvSpPr>
          <p:spPr bwMode="auto">
            <a:xfrm rot="16200000">
              <a:off x="9587123" y="1974978"/>
              <a:ext cx="925105" cy="2447350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35" name="Freeform 17"/>
            <p:cNvSpPr>
              <a:spLocks noChangeArrowheads="1"/>
            </p:cNvSpPr>
            <p:nvPr/>
          </p:nvSpPr>
          <p:spPr bwMode="auto">
            <a:xfrm rot="16200000">
              <a:off x="10812432" y="2702845"/>
              <a:ext cx="1597621" cy="1269464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36" name="Freeform 18"/>
            <p:cNvSpPr>
              <a:spLocks noChangeArrowheads="1"/>
            </p:cNvSpPr>
            <p:nvPr/>
          </p:nvSpPr>
          <p:spPr bwMode="auto">
            <a:xfrm rot="16200000">
              <a:off x="10752442" y="2762835"/>
              <a:ext cx="1717601" cy="1269464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37" name="Freeform 21"/>
            <p:cNvSpPr>
              <a:spLocks noChangeArrowheads="1"/>
            </p:cNvSpPr>
            <p:nvPr/>
          </p:nvSpPr>
          <p:spPr bwMode="auto">
            <a:xfrm rot="16200000">
              <a:off x="8381564" y="4607581"/>
              <a:ext cx="424665" cy="505259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38" name="Freeform 22"/>
            <p:cNvSpPr>
              <a:spLocks noChangeArrowheads="1"/>
            </p:cNvSpPr>
            <p:nvPr/>
          </p:nvSpPr>
          <p:spPr bwMode="auto">
            <a:xfrm rot="16200000">
              <a:off x="8573405" y="4699949"/>
              <a:ext cx="424665" cy="320523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39" name="Freeform 23"/>
            <p:cNvSpPr>
              <a:spLocks noChangeArrowheads="1"/>
            </p:cNvSpPr>
            <p:nvPr/>
          </p:nvSpPr>
          <p:spPr bwMode="auto">
            <a:xfrm rot="16200000">
              <a:off x="11582871" y="6199661"/>
              <a:ext cx="617263" cy="708941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40" name="Freeform 24"/>
            <p:cNvSpPr>
              <a:spLocks noChangeArrowheads="1"/>
            </p:cNvSpPr>
            <p:nvPr/>
          </p:nvSpPr>
          <p:spPr bwMode="auto">
            <a:xfrm rot="16200000">
              <a:off x="8117246" y="5325069"/>
              <a:ext cx="2303290" cy="77209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41" name="Freeform 25"/>
            <p:cNvSpPr>
              <a:spLocks noChangeArrowheads="1"/>
            </p:cNvSpPr>
            <p:nvPr/>
          </p:nvSpPr>
          <p:spPr bwMode="auto">
            <a:xfrm rot="16200000">
              <a:off x="7689317" y="5293452"/>
              <a:ext cx="1837580" cy="1301043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42" name="Freeform 26"/>
            <p:cNvSpPr>
              <a:spLocks noChangeArrowheads="1"/>
            </p:cNvSpPr>
            <p:nvPr/>
          </p:nvSpPr>
          <p:spPr bwMode="auto">
            <a:xfrm rot="16200000">
              <a:off x="6969323" y="5419767"/>
              <a:ext cx="1837580" cy="1048413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43" name="Freeform 27"/>
            <p:cNvSpPr>
              <a:spLocks noChangeArrowheads="1"/>
            </p:cNvSpPr>
            <p:nvPr/>
          </p:nvSpPr>
          <p:spPr bwMode="auto">
            <a:xfrm rot="16200000">
              <a:off x="7979802" y="5737094"/>
              <a:ext cx="1360820" cy="890520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44" name="Freeform 28"/>
            <p:cNvSpPr>
              <a:spLocks noChangeArrowheads="1"/>
            </p:cNvSpPr>
            <p:nvPr/>
          </p:nvSpPr>
          <p:spPr bwMode="auto">
            <a:xfrm rot="16200000">
              <a:off x="7320643" y="5349512"/>
              <a:ext cx="1930723" cy="1095781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45" name="Freeform 29"/>
            <p:cNvSpPr>
              <a:spLocks noChangeArrowheads="1"/>
            </p:cNvSpPr>
            <p:nvPr/>
          </p:nvSpPr>
          <p:spPr bwMode="auto">
            <a:xfrm rot="16200000">
              <a:off x="9927369" y="5289416"/>
              <a:ext cx="751450" cy="2395244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46" name="Freeform 30"/>
            <p:cNvSpPr>
              <a:spLocks noChangeArrowheads="1"/>
            </p:cNvSpPr>
            <p:nvPr/>
          </p:nvSpPr>
          <p:spPr bwMode="auto">
            <a:xfrm rot="16200000">
              <a:off x="8708567" y="4837977"/>
              <a:ext cx="2421691" cy="1627882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47" name="Freeform 31"/>
            <p:cNvSpPr>
              <a:spLocks noChangeArrowheads="1"/>
            </p:cNvSpPr>
            <p:nvPr/>
          </p:nvSpPr>
          <p:spPr bwMode="auto">
            <a:xfrm rot="16200000">
              <a:off x="11113939" y="5730728"/>
              <a:ext cx="751450" cy="1512620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48" name="Freeform 32"/>
            <p:cNvSpPr>
              <a:spLocks noChangeArrowheads="1"/>
            </p:cNvSpPr>
            <p:nvPr/>
          </p:nvSpPr>
          <p:spPr bwMode="auto">
            <a:xfrm rot="16200000">
              <a:off x="10943442" y="4911394"/>
              <a:ext cx="1092445" cy="1512620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49" name="Freeform 33"/>
            <p:cNvSpPr>
              <a:spLocks noChangeArrowheads="1"/>
            </p:cNvSpPr>
            <p:nvPr/>
          </p:nvSpPr>
          <p:spPr bwMode="auto">
            <a:xfrm rot="16200000">
              <a:off x="10495098" y="4360436"/>
              <a:ext cx="1989133" cy="1512620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50" name="Freeform 34"/>
            <p:cNvSpPr>
              <a:spLocks noChangeArrowheads="1"/>
            </p:cNvSpPr>
            <p:nvPr/>
          </p:nvSpPr>
          <p:spPr bwMode="auto">
            <a:xfrm rot="16200000">
              <a:off x="10431951" y="4297288"/>
              <a:ext cx="2115427" cy="1512620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51" name="Freeform 35"/>
            <p:cNvSpPr>
              <a:spLocks noChangeArrowheads="1"/>
            </p:cNvSpPr>
            <p:nvPr/>
          </p:nvSpPr>
          <p:spPr bwMode="auto">
            <a:xfrm rot="16200000">
              <a:off x="9159328" y="4358867"/>
              <a:ext cx="2115427" cy="1389463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52" name="Freeform 36"/>
            <p:cNvSpPr>
              <a:spLocks noChangeArrowheads="1"/>
            </p:cNvSpPr>
            <p:nvPr/>
          </p:nvSpPr>
          <p:spPr bwMode="auto">
            <a:xfrm rot="16200000">
              <a:off x="9561127" y="2777796"/>
              <a:ext cx="1624459" cy="1702092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53" name="Freeform 37"/>
            <p:cNvSpPr>
              <a:spLocks noChangeArrowheads="1"/>
            </p:cNvSpPr>
            <p:nvPr/>
          </p:nvSpPr>
          <p:spPr bwMode="auto">
            <a:xfrm rot="16200000">
              <a:off x="9125341" y="2342010"/>
              <a:ext cx="1624459" cy="2573665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54" name="Freeform 38"/>
            <p:cNvSpPr>
              <a:spLocks noChangeArrowheads="1"/>
            </p:cNvSpPr>
            <p:nvPr/>
          </p:nvSpPr>
          <p:spPr bwMode="auto">
            <a:xfrm rot="16200000">
              <a:off x="9451338" y="1746912"/>
              <a:ext cx="972464" cy="2573665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55" name="Freeform 39"/>
            <p:cNvSpPr>
              <a:spLocks noChangeArrowheads="1"/>
            </p:cNvSpPr>
            <p:nvPr/>
          </p:nvSpPr>
          <p:spPr bwMode="auto">
            <a:xfrm rot="16200000">
              <a:off x="10739806" y="2489718"/>
              <a:ext cx="1678134" cy="133420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56" name="Freeform 40"/>
            <p:cNvSpPr>
              <a:spLocks noChangeArrowheads="1"/>
            </p:cNvSpPr>
            <p:nvPr/>
          </p:nvSpPr>
          <p:spPr bwMode="auto">
            <a:xfrm rot="16200000">
              <a:off x="10676659" y="2552865"/>
              <a:ext cx="1804428" cy="133420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57" name="Freeform 43"/>
            <p:cNvSpPr>
              <a:spLocks noChangeArrowheads="1"/>
            </p:cNvSpPr>
            <p:nvPr/>
          </p:nvSpPr>
          <p:spPr bwMode="auto">
            <a:xfrm rot="16200000">
              <a:off x="8182621" y="4492335"/>
              <a:ext cx="446766" cy="530522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58" name="Freeform 44"/>
            <p:cNvSpPr>
              <a:spLocks noChangeArrowheads="1"/>
            </p:cNvSpPr>
            <p:nvPr/>
          </p:nvSpPr>
          <p:spPr bwMode="auto">
            <a:xfrm rot="16200000">
              <a:off x="8385514" y="4589440"/>
              <a:ext cx="446766" cy="336313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59" name="Freeform 45"/>
            <p:cNvSpPr>
              <a:spLocks noChangeArrowheads="1"/>
            </p:cNvSpPr>
            <p:nvPr/>
          </p:nvSpPr>
          <p:spPr bwMode="auto">
            <a:xfrm rot="16200000">
              <a:off x="11548927" y="6165716"/>
              <a:ext cx="648837" cy="745258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60" name="Freeform 46"/>
            <p:cNvSpPr>
              <a:spLocks noChangeArrowheads="1"/>
            </p:cNvSpPr>
            <p:nvPr/>
          </p:nvSpPr>
          <p:spPr bwMode="auto">
            <a:xfrm rot="16200000">
              <a:off x="7904889" y="5245343"/>
              <a:ext cx="2421691" cy="81315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61" name="Freeform 47"/>
            <p:cNvSpPr>
              <a:spLocks noChangeArrowheads="1"/>
            </p:cNvSpPr>
            <p:nvPr/>
          </p:nvSpPr>
          <p:spPr bwMode="auto">
            <a:xfrm rot="16200000">
              <a:off x="7456431" y="5213723"/>
              <a:ext cx="1930723" cy="1367358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62" name="Freeform 48"/>
            <p:cNvSpPr>
              <a:spLocks noChangeArrowheads="1"/>
            </p:cNvSpPr>
            <p:nvPr/>
          </p:nvSpPr>
          <p:spPr bwMode="auto">
            <a:xfrm rot="16200000">
              <a:off x="6721500" y="5346354"/>
              <a:ext cx="1930723" cy="1102097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63" name="Freeform 71"/>
            <p:cNvSpPr>
              <a:spLocks noChangeArrowheads="1"/>
            </p:cNvSpPr>
            <p:nvPr/>
          </p:nvSpPr>
          <p:spPr bwMode="auto">
            <a:xfrm rot="16200000">
              <a:off x="8597081" y="2578212"/>
              <a:ext cx="325207" cy="255788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64" name="Freeform 72"/>
            <p:cNvSpPr>
              <a:spLocks noChangeArrowheads="1"/>
            </p:cNvSpPr>
            <p:nvPr/>
          </p:nvSpPr>
          <p:spPr bwMode="auto">
            <a:xfrm rot="16200000">
              <a:off x="8747869" y="2612159"/>
              <a:ext cx="325207" cy="18789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65" name="Oval 95"/>
            <p:cNvSpPr>
              <a:spLocks noChangeArrowheads="1"/>
            </p:cNvSpPr>
            <p:nvPr/>
          </p:nvSpPr>
          <p:spPr bwMode="auto">
            <a:xfrm rot="16200000">
              <a:off x="11249670" y="2980789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66" name="Oval 96"/>
            <p:cNvSpPr>
              <a:spLocks noChangeArrowheads="1"/>
            </p:cNvSpPr>
            <p:nvPr/>
          </p:nvSpPr>
          <p:spPr bwMode="auto">
            <a:xfrm rot="16200000">
              <a:off x="10948883" y="4096125"/>
              <a:ext cx="5683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67" name="Oval 97"/>
            <p:cNvSpPr>
              <a:spLocks noChangeArrowheads="1"/>
            </p:cNvSpPr>
            <p:nvPr/>
          </p:nvSpPr>
          <p:spPr bwMode="auto">
            <a:xfrm rot="16200000">
              <a:off x="9622578" y="4530260"/>
              <a:ext cx="58412" cy="7894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68" name="Oval 98"/>
            <p:cNvSpPr>
              <a:spLocks noChangeArrowheads="1"/>
            </p:cNvSpPr>
            <p:nvPr/>
          </p:nvSpPr>
          <p:spPr bwMode="auto">
            <a:xfrm rot="16200000">
              <a:off x="10776779" y="6108937"/>
              <a:ext cx="58412" cy="7894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69" name="Oval 99"/>
            <p:cNvSpPr>
              <a:spLocks noChangeArrowheads="1"/>
            </p:cNvSpPr>
            <p:nvPr/>
          </p:nvSpPr>
          <p:spPr bwMode="auto">
            <a:xfrm rot="16200000">
              <a:off x="8706006" y="6103412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70" name="Oval 100"/>
            <p:cNvSpPr>
              <a:spLocks noChangeArrowheads="1"/>
            </p:cNvSpPr>
            <p:nvPr/>
          </p:nvSpPr>
          <p:spPr bwMode="auto">
            <a:xfrm rot="16200000">
              <a:off x="9091266" y="6632270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71" name="Oval 101"/>
            <p:cNvSpPr>
              <a:spLocks noChangeArrowheads="1"/>
            </p:cNvSpPr>
            <p:nvPr/>
          </p:nvSpPr>
          <p:spPr bwMode="auto">
            <a:xfrm rot="16200000">
              <a:off x="8833899" y="5219353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72" name="Oval 102"/>
            <p:cNvSpPr>
              <a:spLocks noChangeArrowheads="1"/>
            </p:cNvSpPr>
            <p:nvPr/>
          </p:nvSpPr>
          <p:spPr bwMode="auto">
            <a:xfrm rot="16200000">
              <a:off x="8798374" y="3628836"/>
              <a:ext cx="58412" cy="7894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73" name="Oval 103"/>
            <p:cNvSpPr>
              <a:spLocks noChangeArrowheads="1"/>
            </p:cNvSpPr>
            <p:nvPr/>
          </p:nvSpPr>
          <p:spPr bwMode="auto">
            <a:xfrm rot="16200000">
              <a:off x="9405474" y="2690312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0" y="0"/>
            <a:ext cx="4572000" cy="4757738"/>
            <a:chOff x="0" y="0"/>
            <a:chExt cx="4572000" cy="4757738"/>
          </a:xfrm>
        </p:grpSpPr>
        <p:sp>
          <p:nvSpPr>
            <p:cNvPr id="5175" name="Freeform 51"/>
            <p:cNvSpPr>
              <a:spLocks noChangeArrowheads="1"/>
            </p:cNvSpPr>
            <p:nvPr/>
          </p:nvSpPr>
          <p:spPr bwMode="auto">
            <a:xfrm rot="5400000" flipH="1">
              <a:off x="2329680" y="2604356"/>
              <a:ext cx="1259308" cy="2062878"/>
            </a:xfrm>
            <a:custGeom>
              <a:avLst/>
              <a:gdLst>
                <a:gd name="T0" fmla="*/ 0 w 793"/>
                <a:gd name="T1" fmla="*/ 0 h 1299"/>
                <a:gd name="T2" fmla="*/ 120 w 793"/>
                <a:gd name="T3" fmla="*/ 1299 h 1299"/>
                <a:gd name="T4" fmla="*/ 793 w 793"/>
                <a:gd name="T5" fmla="*/ 1170 h 1299"/>
                <a:gd name="T6" fmla="*/ 0 w 793"/>
                <a:gd name="T7" fmla="*/ 0 h 12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"/>
                <a:gd name="T13" fmla="*/ 0 h 1299"/>
                <a:gd name="T14" fmla="*/ 793 w 793"/>
                <a:gd name="T15" fmla="*/ 1299 h 12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" h="1299">
                  <a:moveTo>
                    <a:pt x="0" y="0"/>
                  </a:moveTo>
                  <a:lnTo>
                    <a:pt x="120" y="1299"/>
                  </a:lnTo>
                  <a:lnTo>
                    <a:pt x="793" y="1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76" name="Freeform 52"/>
            <p:cNvSpPr>
              <a:spLocks noChangeArrowheads="1"/>
            </p:cNvSpPr>
            <p:nvPr/>
          </p:nvSpPr>
          <p:spPr bwMode="auto">
            <a:xfrm rot="5400000" flipH="1">
              <a:off x="532005" y="2474137"/>
              <a:ext cx="1068744" cy="2132752"/>
            </a:xfrm>
            <a:custGeom>
              <a:avLst/>
              <a:gdLst>
                <a:gd name="T0" fmla="*/ 457 w 673"/>
                <a:gd name="T1" fmla="*/ 1343 h 1343"/>
                <a:gd name="T2" fmla="*/ 0 w 673"/>
                <a:gd name="T3" fmla="*/ 129 h 1343"/>
                <a:gd name="T4" fmla="*/ 673 w 673"/>
                <a:gd name="T5" fmla="*/ 0 h 1343"/>
                <a:gd name="T6" fmla="*/ 457 w 673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3"/>
                <a:gd name="T13" fmla="*/ 0 h 1343"/>
                <a:gd name="T14" fmla="*/ 673 w 673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3" h="1343">
                  <a:moveTo>
                    <a:pt x="457" y="1343"/>
                  </a:moveTo>
                  <a:lnTo>
                    <a:pt x="0" y="129"/>
                  </a:lnTo>
                  <a:lnTo>
                    <a:pt x="673" y="0"/>
                  </a:lnTo>
                  <a:lnTo>
                    <a:pt x="457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77" name="Freeform 53"/>
            <p:cNvSpPr>
              <a:spLocks noChangeArrowheads="1"/>
            </p:cNvSpPr>
            <p:nvPr/>
          </p:nvSpPr>
          <p:spPr bwMode="auto">
            <a:xfrm rot="5400000" flipH="1">
              <a:off x="346997" y="3002158"/>
              <a:ext cx="1233900" cy="1927894"/>
            </a:xfrm>
            <a:custGeom>
              <a:avLst/>
              <a:gdLst>
                <a:gd name="T0" fmla="*/ 0 w 777"/>
                <a:gd name="T1" fmla="*/ 598 h 1214"/>
                <a:gd name="T2" fmla="*/ 320 w 777"/>
                <a:gd name="T3" fmla="*/ 0 h 1214"/>
                <a:gd name="T4" fmla="*/ 777 w 777"/>
                <a:gd name="T5" fmla="*/ 1214 h 1214"/>
                <a:gd name="T6" fmla="*/ 0 w 777"/>
                <a:gd name="T7" fmla="*/ 598 h 12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1214"/>
                <a:gd name="T14" fmla="*/ 777 w 777"/>
                <a:gd name="T15" fmla="*/ 1214 h 12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1214">
                  <a:moveTo>
                    <a:pt x="0" y="598"/>
                  </a:moveTo>
                  <a:lnTo>
                    <a:pt x="320" y="0"/>
                  </a:lnTo>
                  <a:lnTo>
                    <a:pt x="777" y="1214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78" name="Freeform 54"/>
            <p:cNvSpPr>
              <a:spLocks noChangeArrowheads="1"/>
            </p:cNvSpPr>
            <p:nvPr/>
          </p:nvSpPr>
          <p:spPr bwMode="auto">
            <a:xfrm rot="5400000" flipH="1">
              <a:off x="-127830" y="3476985"/>
              <a:ext cx="1233900" cy="978240"/>
            </a:xfrm>
            <a:custGeom>
              <a:avLst/>
              <a:gdLst>
                <a:gd name="T0" fmla="*/ 0 w 777"/>
                <a:gd name="T1" fmla="*/ 0 h 616"/>
                <a:gd name="T2" fmla="*/ 9 w 777"/>
                <a:gd name="T3" fmla="*/ 362 h 616"/>
                <a:gd name="T4" fmla="*/ 777 w 777"/>
                <a:gd name="T5" fmla="*/ 616 h 616"/>
                <a:gd name="T6" fmla="*/ 0 w 777"/>
                <a:gd name="T7" fmla="*/ 0 h 6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616"/>
                <a:gd name="T14" fmla="*/ 777 w 777"/>
                <a:gd name="T15" fmla="*/ 616 h 6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616">
                  <a:moveTo>
                    <a:pt x="0" y="0"/>
                  </a:moveTo>
                  <a:lnTo>
                    <a:pt x="9" y="362"/>
                  </a:lnTo>
                  <a:lnTo>
                    <a:pt x="777" y="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79" name="Freeform 58"/>
            <p:cNvSpPr>
              <a:spLocks noChangeArrowheads="1"/>
            </p:cNvSpPr>
            <p:nvPr/>
          </p:nvSpPr>
          <p:spPr bwMode="auto">
            <a:xfrm rot="5400000" flipH="1">
              <a:off x="109583" y="2262935"/>
              <a:ext cx="976639" cy="1195802"/>
            </a:xfrm>
            <a:custGeom>
              <a:avLst/>
              <a:gdLst>
                <a:gd name="T0" fmla="*/ 0 w 615"/>
                <a:gd name="T1" fmla="*/ 753 h 753"/>
                <a:gd name="T2" fmla="*/ 399 w 615"/>
                <a:gd name="T3" fmla="*/ 0 h 753"/>
                <a:gd name="T4" fmla="*/ 615 w 615"/>
                <a:gd name="T5" fmla="*/ 753 h 753"/>
                <a:gd name="T6" fmla="*/ 0 w 615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5"/>
                <a:gd name="T13" fmla="*/ 0 h 753"/>
                <a:gd name="T14" fmla="*/ 615 w 615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5" h="753">
                  <a:moveTo>
                    <a:pt x="0" y="753"/>
                  </a:moveTo>
                  <a:lnTo>
                    <a:pt x="399" y="0"/>
                  </a:lnTo>
                  <a:lnTo>
                    <a:pt x="615" y="753"/>
                  </a:lnTo>
                  <a:lnTo>
                    <a:pt x="0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80" name="Freeform 59"/>
            <p:cNvSpPr>
              <a:spLocks noChangeArrowheads="1"/>
            </p:cNvSpPr>
            <p:nvPr/>
          </p:nvSpPr>
          <p:spPr bwMode="auto">
            <a:xfrm rot="5400000" flipH="1">
              <a:off x="2301891" y="2576566"/>
              <a:ext cx="1519745" cy="1858020"/>
            </a:xfrm>
            <a:custGeom>
              <a:avLst/>
              <a:gdLst>
                <a:gd name="T0" fmla="*/ 957 w 957"/>
                <a:gd name="T1" fmla="*/ 749 h 1170"/>
                <a:gd name="T2" fmla="*/ 793 w 957"/>
                <a:gd name="T3" fmla="*/ 1170 h 1170"/>
                <a:gd name="T4" fmla="*/ 0 w 957"/>
                <a:gd name="T5" fmla="*/ 0 h 1170"/>
                <a:gd name="T6" fmla="*/ 957 w 957"/>
                <a:gd name="T7" fmla="*/ 749 h 1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7"/>
                <a:gd name="T13" fmla="*/ 0 h 1170"/>
                <a:gd name="T14" fmla="*/ 957 w 957"/>
                <a:gd name="T15" fmla="*/ 1170 h 1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7" h="1170">
                  <a:moveTo>
                    <a:pt x="957" y="749"/>
                  </a:moveTo>
                  <a:lnTo>
                    <a:pt x="793" y="1170"/>
                  </a:lnTo>
                  <a:lnTo>
                    <a:pt x="0" y="0"/>
                  </a:lnTo>
                  <a:lnTo>
                    <a:pt x="957" y="7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81" name="Freeform 60"/>
            <p:cNvSpPr>
              <a:spLocks noChangeArrowheads="1"/>
            </p:cNvSpPr>
            <p:nvPr/>
          </p:nvSpPr>
          <p:spPr bwMode="auto">
            <a:xfrm rot="5400000" flipH="1">
              <a:off x="1498333" y="1442715"/>
              <a:ext cx="1000459" cy="1605519"/>
            </a:xfrm>
            <a:custGeom>
              <a:avLst/>
              <a:gdLst>
                <a:gd name="T0" fmla="*/ 630 w 630"/>
                <a:gd name="T1" fmla="*/ 299 h 1011"/>
                <a:gd name="T2" fmla="*/ 19 w 630"/>
                <a:gd name="T3" fmla="*/ 1011 h 1011"/>
                <a:gd name="T4" fmla="*/ 0 w 630"/>
                <a:gd name="T5" fmla="*/ 0 h 1011"/>
                <a:gd name="T6" fmla="*/ 630 w 630"/>
                <a:gd name="T7" fmla="*/ 299 h 10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0"/>
                <a:gd name="T13" fmla="*/ 0 h 1011"/>
                <a:gd name="T14" fmla="*/ 630 w 630"/>
                <a:gd name="T15" fmla="*/ 1011 h 10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0" h="1011">
                  <a:moveTo>
                    <a:pt x="630" y="299"/>
                  </a:moveTo>
                  <a:lnTo>
                    <a:pt x="19" y="1011"/>
                  </a:lnTo>
                  <a:lnTo>
                    <a:pt x="0" y="0"/>
                  </a:lnTo>
                  <a:lnTo>
                    <a:pt x="630" y="29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82" name="Freeform 61"/>
            <p:cNvSpPr>
              <a:spLocks noChangeArrowheads="1"/>
            </p:cNvSpPr>
            <p:nvPr/>
          </p:nvSpPr>
          <p:spPr bwMode="auto">
            <a:xfrm rot="5400000" flipH="1">
              <a:off x="2759246" y="1315670"/>
              <a:ext cx="998871" cy="1861196"/>
            </a:xfrm>
            <a:custGeom>
              <a:avLst/>
              <a:gdLst>
                <a:gd name="T0" fmla="*/ 0 w 629"/>
                <a:gd name="T1" fmla="*/ 874 h 1172"/>
                <a:gd name="T2" fmla="*/ 328 w 629"/>
                <a:gd name="T3" fmla="*/ 0 h 1172"/>
                <a:gd name="T4" fmla="*/ 629 w 629"/>
                <a:gd name="T5" fmla="*/ 1172 h 1172"/>
                <a:gd name="T6" fmla="*/ 0 w 629"/>
                <a:gd name="T7" fmla="*/ 874 h 11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1172"/>
                <a:gd name="T14" fmla="*/ 629 w 629"/>
                <a:gd name="T15" fmla="*/ 1172 h 11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1172">
                  <a:moveTo>
                    <a:pt x="0" y="874"/>
                  </a:moveTo>
                  <a:lnTo>
                    <a:pt x="328" y="0"/>
                  </a:lnTo>
                  <a:lnTo>
                    <a:pt x="629" y="1172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83" name="Freeform 62"/>
            <p:cNvSpPr>
              <a:spLocks noChangeArrowheads="1"/>
            </p:cNvSpPr>
            <p:nvPr/>
          </p:nvSpPr>
          <p:spPr bwMode="auto">
            <a:xfrm rot="5400000" flipH="1">
              <a:off x="2171671" y="207222"/>
              <a:ext cx="1524509" cy="2510708"/>
            </a:xfrm>
            <a:custGeom>
              <a:avLst/>
              <a:gdLst>
                <a:gd name="T0" fmla="*/ 302 w 960"/>
                <a:gd name="T1" fmla="*/ 1173 h 1581"/>
                <a:gd name="T2" fmla="*/ 301 w 960"/>
                <a:gd name="T3" fmla="*/ 1172 h 1581"/>
                <a:gd name="T4" fmla="*/ 0 w 960"/>
                <a:gd name="T5" fmla="*/ 0 h 1581"/>
                <a:gd name="T6" fmla="*/ 0 w 960"/>
                <a:gd name="T7" fmla="*/ 0 h 1581"/>
                <a:gd name="T8" fmla="*/ 960 w 960"/>
                <a:gd name="T9" fmla="*/ 1581 h 1581"/>
                <a:gd name="T10" fmla="*/ 302 w 960"/>
                <a:gd name="T11" fmla="*/ 1173 h 15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581"/>
                <a:gd name="T20" fmla="*/ 960 w 960"/>
                <a:gd name="T21" fmla="*/ 1581 h 15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581">
                  <a:moveTo>
                    <a:pt x="302" y="1173"/>
                  </a:moveTo>
                  <a:lnTo>
                    <a:pt x="301" y="1172"/>
                  </a:lnTo>
                  <a:lnTo>
                    <a:pt x="0" y="0"/>
                  </a:lnTo>
                  <a:lnTo>
                    <a:pt x="0" y="0"/>
                  </a:lnTo>
                  <a:lnTo>
                    <a:pt x="960" y="1581"/>
                  </a:lnTo>
                  <a:lnTo>
                    <a:pt x="302" y="11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84" name="Freeform 63"/>
            <p:cNvSpPr>
              <a:spLocks noChangeArrowheads="1"/>
            </p:cNvSpPr>
            <p:nvPr/>
          </p:nvSpPr>
          <p:spPr bwMode="auto">
            <a:xfrm rot="5400000" flipH="1">
              <a:off x="1823098" y="-144527"/>
              <a:ext cx="2224830" cy="2513885"/>
            </a:xfrm>
            <a:custGeom>
              <a:avLst/>
              <a:gdLst>
                <a:gd name="T0" fmla="*/ 1401 w 1401"/>
                <a:gd name="T1" fmla="*/ 1273 h 1583"/>
                <a:gd name="T2" fmla="*/ 960 w 1401"/>
                <a:gd name="T3" fmla="*/ 1583 h 1583"/>
                <a:gd name="T4" fmla="*/ 0 w 1401"/>
                <a:gd name="T5" fmla="*/ 2 h 1583"/>
                <a:gd name="T6" fmla="*/ 9 w 1401"/>
                <a:gd name="T7" fmla="*/ 0 h 1583"/>
                <a:gd name="T8" fmla="*/ 1401 w 1401"/>
                <a:gd name="T9" fmla="*/ 907 h 1583"/>
                <a:gd name="T10" fmla="*/ 1401 w 1401"/>
                <a:gd name="T11" fmla="*/ 1273 h 15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1"/>
                <a:gd name="T19" fmla="*/ 0 h 1583"/>
                <a:gd name="T20" fmla="*/ 1401 w 1401"/>
                <a:gd name="T21" fmla="*/ 1583 h 15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1" h="1583">
                  <a:moveTo>
                    <a:pt x="1401" y="1273"/>
                  </a:moveTo>
                  <a:lnTo>
                    <a:pt x="960" y="1583"/>
                  </a:lnTo>
                  <a:lnTo>
                    <a:pt x="0" y="2"/>
                  </a:lnTo>
                  <a:lnTo>
                    <a:pt x="9" y="0"/>
                  </a:lnTo>
                  <a:lnTo>
                    <a:pt x="1401" y="907"/>
                  </a:lnTo>
                  <a:lnTo>
                    <a:pt x="1401" y="12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85" name="Freeform 64"/>
            <p:cNvSpPr>
              <a:spLocks noChangeArrowheads="1"/>
            </p:cNvSpPr>
            <p:nvPr/>
          </p:nvSpPr>
          <p:spPr bwMode="auto">
            <a:xfrm rot="5400000" flipH="1">
              <a:off x="2367006" y="385089"/>
              <a:ext cx="2210537" cy="1440362"/>
            </a:xfrm>
            <a:custGeom>
              <a:avLst/>
              <a:gdLst>
                <a:gd name="T0" fmla="*/ 1392 w 1392"/>
                <a:gd name="T1" fmla="*/ 907 h 907"/>
                <a:gd name="T2" fmla="*/ 0 w 1392"/>
                <a:gd name="T3" fmla="*/ 0 h 907"/>
                <a:gd name="T4" fmla="*/ 1392 w 1392"/>
                <a:gd name="T5" fmla="*/ 239 h 907"/>
                <a:gd name="T6" fmla="*/ 1392 w 1392"/>
                <a:gd name="T7" fmla="*/ 907 h 9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2"/>
                <a:gd name="T13" fmla="*/ 0 h 907"/>
                <a:gd name="T14" fmla="*/ 1392 w 1392"/>
                <a:gd name="T15" fmla="*/ 907 h 9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2" h="907">
                  <a:moveTo>
                    <a:pt x="1392" y="907"/>
                  </a:moveTo>
                  <a:lnTo>
                    <a:pt x="0" y="0"/>
                  </a:lnTo>
                  <a:lnTo>
                    <a:pt x="1392" y="239"/>
                  </a:lnTo>
                  <a:lnTo>
                    <a:pt x="1392" y="90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86" name="Freeform 65"/>
            <p:cNvSpPr>
              <a:spLocks noChangeArrowheads="1"/>
            </p:cNvSpPr>
            <p:nvPr/>
          </p:nvSpPr>
          <p:spPr bwMode="auto">
            <a:xfrm rot="5400000" flipH="1">
              <a:off x="735273" y="-735272"/>
              <a:ext cx="700322" cy="2170866"/>
            </a:xfrm>
            <a:custGeom>
              <a:avLst/>
              <a:gdLst>
                <a:gd name="T0" fmla="*/ 441 w 441"/>
                <a:gd name="T1" fmla="*/ 0 h 1367"/>
                <a:gd name="T2" fmla="*/ 0 w 441"/>
                <a:gd name="T3" fmla="*/ 310 h 1367"/>
                <a:gd name="T4" fmla="*/ 441 w 441"/>
                <a:gd name="T5" fmla="*/ 1367 h 1367"/>
                <a:gd name="T6" fmla="*/ 441 w 441"/>
                <a:gd name="T7" fmla="*/ 0 h 1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1"/>
                <a:gd name="T13" fmla="*/ 0 h 1367"/>
                <a:gd name="T14" fmla="*/ 441 w 441"/>
                <a:gd name="T15" fmla="*/ 1367 h 1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1" h="1367">
                  <a:moveTo>
                    <a:pt x="441" y="0"/>
                  </a:moveTo>
                  <a:lnTo>
                    <a:pt x="0" y="310"/>
                  </a:lnTo>
                  <a:lnTo>
                    <a:pt x="441" y="136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87" name="Freeform 66"/>
            <p:cNvSpPr>
              <a:spLocks noChangeArrowheads="1"/>
            </p:cNvSpPr>
            <p:nvPr/>
          </p:nvSpPr>
          <p:spPr bwMode="auto">
            <a:xfrm rot="5400000" flipH="1">
              <a:off x="290626" y="-290625"/>
              <a:ext cx="1745245" cy="2326495"/>
            </a:xfrm>
            <a:custGeom>
              <a:avLst/>
              <a:gdLst>
                <a:gd name="T0" fmla="*/ 495 w 1099"/>
                <a:gd name="T1" fmla="*/ 1465 h 1465"/>
                <a:gd name="T2" fmla="*/ 1099 w 1099"/>
                <a:gd name="T3" fmla="*/ 1465 h 1465"/>
                <a:gd name="T4" fmla="*/ 1099 w 1099"/>
                <a:gd name="T5" fmla="*/ 1465 h 1465"/>
                <a:gd name="T6" fmla="*/ 658 w 1099"/>
                <a:gd name="T7" fmla="*/ 408 h 1465"/>
                <a:gd name="T8" fmla="*/ 0 w 1099"/>
                <a:gd name="T9" fmla="*/ 0 h 1465"/>
                <a:gd name="T10" fmla="*/ 495 w 1099"/>
                <a:gd name="T11" fmla="*/ 1465 h 1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9"/>
                <a:gd name="T19" fmla="*/ 0 h 1465"/>
                <a:gd name="T20" fmla="*/ 1099 w 1099"/>
                <a:gd name="T21" fmla="*/ 1465 h 14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9" h="1465">
                  <a:moveTo>
                    <a:pt x="495" y="1465"/>
                  </a:moveTo>
                  <a:lnTo>
                    <a:pt x="1099" y="1465"/>
                  </a:lnTo>
                  <a:lnTo>
                    <a:pt x="1099" y="1465"/>
                  </a:lnTo>
                  <a:lnTo>
                    <a:pt x="658" y="408"/>
                  </a:lnTo>
                  <a:lnTo>
                    <a:pt x="0" y="0"/>
                  </a:lnTo>
                  <a:lnTo>
                    <a:pt x="495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88" name="Freeform 67"/>
            <p:cNvSpPr>
              <a:spLocks noChangeArrowheads="1"/>
            </p:cNvSpPr>
            <p:nvPr/>
          </p:nvSpPr>
          <p:spPr bwMode="auto">
            <a:xfrm rot="5400000" flipH="1">
              <a:off x="285068" y="674104"/>
              <a:ext cx="1756361" cy="2326495"/>
            </a:xfrm>
            <a:custGeom>
              <a:avLst/>
              <a:gdLst>
                <a:gd name="T0" fmla="*/ 744 w 1106"/>
                <a:gd name="T1" fmla="*/ 1465 h 1465"/>
                <a:gd name="T2" fmla="*/ 0 w 1106"/>
                <a:gd name="T3" fmla="*/ 712 h 1465"/>
                <a:gd name="T4" fmla="*/ 611 w 1106"/>
                <a:gd name="T5" fmla="*/ 0 h 1465"/>
                <a:gd name="T6" fmla="*/ 1106 w 1106"/>
                <a:gd name="T7" fmla="*/ 1465 h 1465"/>
                <a:gd name="T8" fmla="*/ 744 w 1106"/>
                <a:gd name="T9" fmla="*/ 1465 h 14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6"/>
                <a:gd name="T16" fmla="*/ 0 h 1465"/>
                <a:gd name="T17" fmla="*/ 1106 w 1106"/>
                <a:gd name="T18" fmla="*/ 1465 h 14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6" h="1465">
                  <a:moveTo>
                    <a:pt x="744" y="1465"/>
                  </a:moveTo>
                  <a:lnTo>
                    <a:pt x="0" y="712"/>
                  </a:lnTo>
                  <a:lnTo>
                    <a:pt x="611" y="0"/>
                  </a:lnTo>
                  <a:lnTo>
                    <a:pt x="1106" y="1465"/>
                  </a:lnTo>
                  <a:lnTo>
                    <a:pt x="744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89" name="Freeform 68"/>
            <p:cNvSpPr>
              <a:spLocks noChangeArrowheads="1"/>
            </p:cNvSpPr>
            <p:nvPr/>
          </p:nvSpPr>
          <p:spPr bwMode="auto">
            <a:xfrm rot="5400000" flipH="1">
              <a:off x="7155" y="1526884"/>
              <a:ext cx="1181494" cy="1195802"/>
            </a:xfrm>
            <a:custGeom>
              <a:avLst/>
              <a:gdLst>
                <a:gd name="T0" fmla="*/ 216 w 744"/>
                <a:gd name="T1" fmla="*/ 753 h 753"/>
                <a:gd name="T2" fmla="*/ 744 w 744"/>
                <a:gd name="T3" fmla="*/ 753 h 753"/>
                <a:gd name="T4" fmla="*/ 0 w 744"/>
                <a:gd name="T5" fmla="*/ 0 h 753"/>
                <a:gd name="T6" fmla="*/ 216 w 744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53"/>
                <a:gd name="T14" fmla="*/ 744 w 744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53">
                  <a:moveTo>
                    <a:pt x="216" y="753"/>
                  </a:moveTo>
                  <a:lnTo>
                    <a:pt x="744" y="753"/>
                  </a:lnTo>
                  <a:lnTo>
                    <a:pt x="0" y="0"/>
                  </a:lnTo>
                  <a:lnTo>
                    <a:pt x="216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90" name="Freeform 69"/>
            <p:cNvSpPr>
              <a:spLocks noChangeArrowheads="1"/>
            </p:cNvSpPr>
            <p:nvPr/>
          </p:nvSpPr>
          <p:spPr bwMode="auto">
            <a:xfrm rot="5400000" flipH="1">
              <a:off x="749565" y="1965967"/>
              <a:ext cx="633624" cy="2132752"/>
            </a:xfrm>
            <a:custGeom>
              <a:avLst/>
              <a:gdLst>
                <a:gd name="T0" fmla="*/ 0 w 399"/>
                <a:gd name="T1" fmla="*/ 1343 h 1343"/>
                <a:gd name="T2" fmla="*/ 399 w 399"/>
                <a:gd name="T3" fmla="*/ 591 h 1343"/>
                <a:gd name="T4" fmla="*/ 216 w 399"/>
                <a:gd name="T5" fmla="*/ 0 h 1343"/>
                <a:gd name="T6" fmla="*/ 0 w 399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"/>
                <a:gd name="T13" fmla="*/ 0 h 1343"/>
                <a:gd name="T14" fmla="*/ 399 w 399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" h="1343">
                  <a:moveTo>
                    <a:pt x="0" y="1343"/>
                  </a:moveTo>
                  <a:lnTo>
                    <a:pt x="399" y="591"/>
                  </a:lnTo>
                  <a:lnTo>
                    <a:pt x="216" y="0"/>
                  </a:lnTo>
                  <a:lnTo>
                    <a:pt x="0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91" name="Freeform 70"/>
            <p:cNvSpPr>
              <a:spLocks noChangeArrowheads="1"/>
            </p:cNvSpPr>
            <p:nvPr/>
          </p:nvSpPr>
          <p:spPr bwMode="auto">
            <a:xfrm rot="5400000" flipH="1">
              <a:off x="1852463" y="2057282"/>
              <a:ext cx="290610" cy="1607108"/>
            </a:xfrm>
            <a:custGeom>
              <a:avLst/>
              <a:gdLst>
                <a:gd name="T0" fmla="*/ 183 w 183"/>
                <a:gd name="T1" fmla="*/ 1012 h 1012"/>
                <a:gd name="T2" fmla="*/ 183 w 183"/>
                <a:gd name="T3" fmla="*/ 1011 h 1012"/>
                <a:gd name="T4" fmla="*/ 164 w 183"/>
                <a:gd name="T5" fmla="*/ 0 h 1012"/>
                <a:gd name="T6" fmla="*/ 0 w 183"/>
                <a:gd name="T7" fmla="*/ 421 h 1012"/>
                <a:gd name="T8" fmla="*/ 183 w 183"/>
                <a:gd name="T9" fmla="*/ 1012 h 10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1012"/>
                <a:gd name="T17" fmla="*/ 183 w 183"/>
                <a:gd name="T18" fmla="*/ 1012 h 10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1012">
                  <a:moveTo>
                    <a:pt x="183" y="1012"/>
                  </a:moveTo>
                  <a:lnTo>
                    <a:pt x="183" y="1011"/>
                  </a:lnTo>
                  <a:lnTo>
                    <a:pt x="164" y="0"/>
                  </a:lnTo>
                  <a:lnTo>
                    <a:pt x="0" y="421"/>
                  </a:lnTo>
                  <a:lnTo>
                    <a:pt x="183" y="101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92" name="Freeform 75"/>
            <p:cNvSpPr>
              <a:spLocks noChangeArrowheads="1"/>
            </p:cNvSpPr>
            <p:nvPr/>
          </p:nvSpPr>
          <p:spPr bwMode="auto">
            <a:xfrm rot="5400000" flipH="1">
              <a:off x="2572652" y="2648819"/>
              <a:ext cx="1306949" cy="2250268"/>
            </a:xfrm>
            <a:custGeom>
              <a:avLst/>
              <a:gdLst>
                <a:gd name="T0" fmla="*/ 0 w 823"/>
                <a:gd name="T1" fmla="*/ 0 h 1417"/>
                <a:gd name="T2" fmla="*/ 125 w 823"/>
                <a:gd name="T3" fmla="*/ 1417 h 1417"/>
                <a:gd name="T4" fmla="*/ 823 w 823"/>
                <a:gd name="T5" fmla="*/ 1276 h 1417"/>
                <a:gd name="T6" fmla="*/ 0 w 823"/>
                <a:gd name="T7" fmla="*/ 0 h 1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3"/>
                <a:gd name="T13" fmla="*/ 0 h 1417"/>
                <a:gd name="T14" fmla="*/ 823 w 823"/>
                <a:gd name="T15" fmla="*/ 1417 h 1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3" h="1417">
                  <a:moveTo>
                    <a:pt x="0" y="0"/>
                  </a:moveTo>
                  <a:lnTo>
                    <a:pt x="125" y="1417"/>
                  </a:lnTo>
                  <a:lnTo>
                    <a:pt x="823" y="1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93" name="Freeform 76"/>
            <p:cNvSpPr>
              <a:spLocks noChangeArrowheads="1"/>
            </p:cNvSpPr>
            <p:nvPr/>
          </p:nvSpPr>
          <p:spPr bwMode="auto">
            <a:xfrm rot="5400000" flipH="1">
              <a:off x="608231" y="2512248"/>
              <a:ext cx="1108445" cy="2324907"/>
            </a:xfrm>
            <a:custGeom>
              <a:avLst/>
              <a:gdLst>
                <a:gd name="T0" fmla="*/ 473 w 698"/>
                <a:gd name="T1" fmla="*/ 1464 h 1464"/>
                <a:gd name="T2" fmla="*/ 0 w 698"/>
                <a:gd name="T3" fmla="*/ 141 h 1464"/>
                <a:gd name="T4" fmla="*/ 698 w 698"/>
                <a:gd name="T5" fmla="*/ 0 h 1464"/>
                <a:gd name="T6" fmla="*/ 473 w 698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8"/>
                <a:gd name="T13" fmla="*/ 0 h 1464"/>
                <a:gd name="T14" fmla="*/ 698 w 698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8" h="1464">
                  <a:moveTo>
                    <a:pt x="473" y="1464"/>
                  </a:moveTo>
                  <a:lnTo>
                    <a:pt x="0" y="141"/>
                  </a:lnTo>
                  <a:lnTo>
                    <a:pt x="698" y="0"/>
                  </a:lnTo>
                  <a:lnTo>
                    <a:pt x="473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94" name="Freeform 77"/>
            <p:cNvSpPr>
              <a:spLocks noChangeArrowheads="1"/>
            </p:cNvSpPr>
            <p:nvPr/>
          </p:nvSpPr>
          <p:spPr bwMode="auto">
            <a:xfrm rot="5400000" flipH="1">
              <a:off x="410521" y="3067266"/>
              <a:ext cx="1279952" cy="2100991"/>
            </a:xfrm>
            <a:custGeom>
              <a:avLst/>
              <a:gdLst>
                <a:gd name="T0" fmla="*/ 0 w 806"/>
                <a:gd name="T1" fmla="*/ 651 h 1323"/>
                <a:gd name="T2" fmla="*/ 333 w 806"/>
                <a:gd name="T3" fmla="*/ 0 h 1323"/>
                <a:gd name="T4" fmla="*/ 806 w 806"/>
                <a:gd name="T5" fmla="*/ 1323 h 1323"/>
                <a:gd name="T6" fmla="*/ 0 w 806"/>
                <a:gd name="T7" fmla="*/ 651 h 13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1323"/>
                <a:gd name="T14" fmla="*/ 806 w 806"/>
                <a:gd name="T15" fmla="*/ 1323 h 13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1323">
                  <a:moveTo>
                    <a:pt x="0" y="651"/>
                  </a:moveTo>
                  <a:lnTo>
                    <a:pt x="333" y="0"/>
                  </a:lnTo>
                  <a:lnTo>
                    <a:pt x="806" y="1323"/>
                  </a:lnTo>
                  <a:lnTo>
                    <a:pt x="0" y="6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95" name="Freeform 78"/>
            <p:cNvSpPr>
              <a:spLocks noChangeArrowheads="1"/>
            </p:cNvSpPr>
            <p:nvPr/>
          </p:nvSpPr>
          <p:spPr bwMode="auto">
            <a:xfrm rot="5400000" flipH="1">
              <a:off x="-106391" y="3584177"/>
              <a:ext cx="1279952" cy="1067170"/>
            </a:xfrm>
            <a:custGeom>
              <a:avLst/>
              <a:gdLst>
                <a:gd name="T0" fmla="*/ 0 w 806"/>
                <a:gd name="T1" fmla="*/ 0 h 672"/>
                <a:gd name="T2" fmla="*/ 10 w 806"/>
                <a:gd name="T3" fmla="*/ 396 h 672"/>
                <a:gd name="T4" fmla="*/ 806 w 806"/>
                <a:gd name="T5" fmla="*/ 672 h 672"/>
                <a:gd name="T6" fmla="*/ 0 w 806"/>
                <a:gd name="T7" fmla="*/ 0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672"/>
                <a:gd name="T14" fmla="*/ 806 w 806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672">
                  <a:moveTo>
                    <a:pt x="0" y="0"/>
                  </a:moveTo>
                  <a:lnTo>
                    <a:pt x="10" y="396"/>
                  </a:lnTo>
                  <a:lnTo>
                    <a:pt x="806" y="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96" name="Freeform 82"/>
            <p:cNvSpPr>
              <a:spLocks noChangeArrowheads="1"/>
            </p:cNvSpPr>
            <p:nvPr/>
          </p:nvSpPr>
          <p:spPr bwMode="auto">
            <a:xfrm rot="5400000" flipH="1">
              <a:off x="143725" y="2319309"/>
              <a:ext cx="1014751" cy="1302202"/>
            </a:xfrm>
            <a:custGeom>
              <a:avLst/>
              <a:gdLst>
                <a:gd name="T0" fmla="*/ 0 w 639"/>
                <a:gd name="T1" fmla="*/ 820 h 820"/>
                <a:gd name="T2" fmla="*/ 416 w 639"/>
                <a:gd name="T3" fmla="*/ 0 h 820"/>
                <a:gd name="T4" fmla="*/ 639 w 639"/>
                <a:gd name="T5" fmla="*/ 820 h 820"/>
                <a:gd name="T6" fmla="*/ 0 w 639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9"/>
                <a:gd name="T13" fmla="*/ 0 h 820"/>
                <a:gd name="T14" fmla="*/ 639 w 639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9" h="820">
                  <a:moveTo>
                    <a:pt x="0" y="820"/>
                  </a:moveTo>
                  <a:lnTo>
                    <a:pt x="416" y="0"/>
                  </a:lnTo>
                  <a:lnTo>
                    <a:pt x="639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97" name="Freeform 83"/>
            <p:cNvSpPr>
              <a:spLocks noChangeArrowheads="1"/>
            </p:cNvSpPr>
            <p:nvPr/>
          </p:nvSpPr>
          <p:spPr bwMode="auto">
            <a:xfrm rot="5400000" flipH="1">
              <a:off x="2548833" y="2625000"/>
              <a:ext cx="1578502" cy="2026353"/>
            </a:xfrm>
            <a:custGeom>
              <a:avLst/>
              <a:gdLst>
                <a:gd name="T0" fmla="*/ 994 w 994"/>
                <a:gd name="T1" fmla="*/ 816 h 1276"/>
                <a:gd name="T2" fmla="*/ 823 w 994"/>
                <a:gd name="T3" fmla="*/ 1276 h 1276"/>
                <a:gd name="T4" fmla="*/ 0 w 994"/>
                <a:gd name="T5" fmla="*/ 0 h 1276"/>
                <a:gd name="T6" fmla="*/ 994 w 994"/>
                <a:gd name="T7" fmla="*/ 816 h 12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4"/>
                <a:gd name="T13" fmla="*/ 0 h 1276"/>
                <a:gd name="T14" fmla="*/ 994 w 994"/>
                <a:gd name="T15" fmla="*/ 1276 h 12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4" h="1276">
                  <a:moveTo>
                    <a:pt x="994" y="816"/>
                  </a:moveTo>
                  <a:lnTo>
                    <a:pt x="823" y="1276"/>
                  </a:lnTo>
                  <a:lnTo>
                    <a:pt x="0" y="0"/>
                  </a:lnTo>
                  <a:lnTo>
                    <a:pt x="994" y="8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98" name="Freeform 84"/>
            <p:cNvSpPr>
              <a:spLocks noChangeArrowheads="1"/>
            </p:cNvSpPr>
            <p:nvPr/>
          </p:nvSpPr>
          <p:spPr bwMode="auto">
            <a:xfrm rot="5400000" flipH="1">
              <a:off x="1660314" y="1453830"/>
              <a:ext cx="1036984" cy="1753209"/>
            </a:xfrm>
            <a:custGeom>
              <a:avLst/>
              <a:gdLst>
                <a:gd name="T0" fmla="*/ 653 w 653"/>
                <a:gd name="T1" fmla="*/ 327 h 1104"/>
                <a:gd name="T2" fmla="*/ 20 w 653"/>
                <a:gd name="T3" fmla="*/ 1104 h 1104"/>
                <a:gd name="T4" fmla="*/ 0 w 653"/>
                <a:gd name="T5" fmla="*/ 0 h 1104"/>
                <a:gd name="T6" fmla="*/ 653 w 653"/>
                <a:gd name="T7" fmla="*/ 327 h 1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1104"/>
                <a:gd name="T14" fmla="*/ 653 w 653"/>
                <a:gd name="T15" fmla="*/ 1104 h 1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1104">
                  <a:moveTo>
                    <a:pt x="653" y="327"/>
                  </a:moveTo>
                  <a:lnTo>
                    <a:pt x="20" y="1104"/>
                  </a:lnTo>
                  <a:lnTo>
                    <a:pt x="0" y="0"/>
                  </a:lnTo>
                  <a:lnTo>
                    <a:pt x="653" y="32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99" name="Freeform 85"/>
            <p:cNvSpPr>
              <a:spLocks noChangeArrowheads="1"/>
            </p:cNvSpPr>
            <p:nvPr/>
          </p:nvSpPr>
          <p:spPr bwMode="auto">
            <a:xfrm rot="5400000" flipH="1">
              <a:off x="3033980" y="1317258"/>
              <a:ext cx="1035395" cy="2027941"/>
            </a:xfrm>
            <a:custGeom>
              <a:avLst/>
              <a:gdLst>
                <a:gd name="T0" fmla="*/ 0 w 652"/>
                <a:gd name="T1" fmla="*/ 951 h 1277"/>
                <a:gd name="T2" fmla="*/ 339 w 652"/>
                <a:gd name="T3" fmla="*/ 0 h 1277"/>
                <a:gd name="T4" fmla="*/ 652 w 652"/>
                <a:gd name="T5" fmla="*/ 1277 h 1277"/>
                <a:gd name="T6" fmla="*/ 0 w 652"/>
                <a:gd name="T7" fmla="*/ 951 h 1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2"/>
                <a:gd name="T13" fmla="*/ 0 h 1277"/>
                <a:gd name="T14" fmla="*/ 652 w 652"/>
                <a:gd name="T15" fmla="*/ 1277 h 1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2" h="1277">
                  <a:moveTo>
                    <a:pt x="0" y="951"/>
                  </a:moveTo>
                  <a:lnTo>
                    <a:pt x="339" y="0"/>
                  </a:lnTo>
                  <a:lnTo>
                    <a:pt x="652" y="1277"/>
                  </a:lnTo>
                  <a:lnTo>
                    <a:pt x="0" y="9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00" name="Freeform 86"/>
            <p:cNvSpPr>
              <a:spLocks noChangeArrowheads="1"/>
            </p:cNvSpPr>
            <p:nvPr/>
          </p:nvSpPr>
          <p:spPr bwMode="auto">
            <a:xfrm rot="5400000" flipH="1">
              <a:off x="2406702" y="150051"/>
              <a:ext cx="1583266" cy="2737800"/>
            </a:xfrm>
            <a:custGeom>
              <a:avLst/>
              <a:gdLst>
                <a:gd name="T0" fmla="*/ 314 w 997"/>
                <a:gd name="T1" fmla="*/ 1279 h 1724"/>
                <a:gd name="T2" fmla="*/ 313 w 997"/>
                <a:gd name="T3" fmla="*/ 1278 h 1724"/>
                <a:gd name="T4" fmla="*/ 0 w 997"/>
                <a:gd name="T5" fmla="*/ 1 h 1724"/>
                <a:gd name="T6" fmla="*/ 2 w 997"/>
                <a:gd name="T7" fmla="*/ 0 h 1724"/>
                <a:gd name="T8" fmla="*/ 997 w 997"/>
                <a:gd name="T9" fmla="*/ 1724 h 1724"/>
                <a:gd name="T10" fmla="*/ 314 w 997"/>
                <a:gd name="T11" fmla="*/ 1279 h 17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7"/>
                <a:gd name="T19" fmla="*/ 0 h 1724"/>
                <a:gd name="T20" fmla="*/ 997 w 997"/>
                <a:gd name="T21" fmla="*/ 1724 h 17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7" h="1724">
                  <a:moveTo>
                    <a:pt x="314" y="1279"/>
                  </a:moveTo>
                  <a:lnTo>
                    <a:pt x="313" y="1278"/>
                  </a:lnTo>
                  <a:lnTo>
                    <a:pt x="0" y="1"/>
                  </a:lnTo>
                  <a:lnTo>
                    <a:pt x="2" y="0"/>
                  </a:lnTo>
                  <a:lnTo>
                    <a:pt x="997" y="1724"/>
                  </a:lnTo>
                  <a:lnTo>
                    <a:pt x="314" y="127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01" name="Freeform 87"/>
            <p:cNvSpPr>
              <a:spLocks noChangeArrowheads="1"/>
            </p:cNvSpPr>
            <p:nvPr/>
          </p:nvSpPr>
          <p:spPr bwMode="auto">
            <a:xfrm rot="5400000" flipH="1">
              <a:off x="2047014" y="-217578"/>
              <a:ext cx="2307408" cy="2742564"/>
            </a:xfrm>
            <a:custGeom>
              <a:avLst/>
              <a:gdLst>
                <a:gd name="T0" fmla="*/ 1453 w 1453"/>
                <a:gd name="T1" fmla="*/ 1389 h 1727"/>
                <a:gd name="T2" fmla="*/ 995 w 1453"/>
                <a:gd name="T3" fmla="*/ 1727 h 1727"/>
                <a:gd name="T4" fmla="*/ 0 w 1453"/>
                <a:gd name="T5" fmla="*/ 3 h 1727"/>
                <a:gd name="T6" fmla="*/ 8 w 1453"/>
                <a:gd name="T7" fmla="*/ 0 h 1727"/>
                <a:gd name="T8" fmla="*/ 1453 w 1453"/>
                <a:gd name="T9" fmla="*/ 989 h 1727"/>
                <a:gd name="T10" fmla="*/ 1453 w 1453"/>
                <a:gd name="T11" fmla="*/ 1389 h 17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3"/>
                <a:gd name="T19" fmla="*/ 0 h 1727"/>
                <a:gd name="T20" fmla="*/ 1453 w 1453"/>
                <a:gd name="T21" fmla="*/ 1727 h 17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3" h="1727">
                  <a:moveTo>
                    <a:pt x="1453" y="1389"/>
                  </a:moveTo>
                  <a:lnTo>
                    <a:pt x="995" y="1727"/>
                  </a:lnTo>
                  <a:lnTo>
                    <a:pt x="0" y="3"/>
                  </a:lnTo>
                  <a:lnTo>
                    <a:pt x="8" y="0"/>
                  </a:lnTo>
                  <a:lnTo>
                    <a:pt x="1453" y="989"/>
                  </a:lnTo>
                  <a:lnTo>
                    <a:pt x="1453" y="13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02" name="Freeform 88"/>
            <p:cNvSpPr>
              <a:spLocks noChangeArrowheads="1"/>
            </p:cNvSpPr>
            <p:nvPr/>
          </p:nvSpPr>
          <p:spPr bwMode="auto">
            <a:xfrm rot="5400000" flipH="1">
              <a:off x="2639357" y="362061"/>
              <a:ext cx="2294703" cy="1570582"/>
            </a:xfrm>
            <a:custGeom>
              <a:avLst/>
              <a:gdLst>
                <a:gd name="T0" fmla="*/ 1445 w 1445"/>
                <a:gd name="T1" fmla="*/ 989 h 989"/>
                <a:gd name="T2" fmla="*/ 0 w 1445"/>
                <a:gd name="T3" fmla="*/ 0 h 989"/>
                <a:gd name="T4" fmla="*/ 1445 w 1445"/>
                <a:gd name="T5" fmla="*/ 262 h 989"/>
                <a:gd name="T6" fmla="*/ 1445 w 1445"/>
                <a:gd name="T7" fmla="*/ 989 h 9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5"/>
                <a:gd name="T13" fmla="*/ 0 h 989"/>
                <a:gd name="T14" fmla="*/ 1445 w 1445"/>
                <a:gd name="T15" fmla="*/ 989 h 9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5" h="989">
                  <a:moveTo>
                    <a:pt x="1445" y="989"/>
                  </a:moveTo>
                  <a:lnTo>
                    <a:pt x="0" y="0"/>
                  </a:lnTo>
                  <a:lnTo>
                    <a:pt x="1445" y="262"/>
                  </a:lnTo>
                  <a:lnTo>
                    <a:pt x="1445" y="9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03" name="Freeform 89"/>
            <p:cNvSpPr>
              <a:spLocks noChangeArrowheads="1"/>
            </p:cNvSpPr>
            <p:nvPr/>
          </p:nvSpPr>
          <p:spPr bwMode="auto">
            <a:xfrm rot="5400000" flipH="1">
              <a:off x="819439" y="-819438"/>
              <a:ext cx="727318" cy="2366196"/>
            </a:xfrm>
            <a:custGeom>
              <a:avLst/>
              <a:gdLst>
                <a:gd name="T0" fmla="*/ 458 w 458"/>
                <a:gd name="T1" fmla="*/ 0 h 1490"/>
                <a:gd name="T2" fmla="*/ 0 w 458"/>
                <a:gd name="T3" fmla="*/ 338 h 1490"/>
                <a:gd name="T4" fmla="*/ 458 w 458"/>
                <a:gd name="T5" fmla="*/ 1490 h 1490"/>
                <a:gd name="T6" fmla="*/ 458 w 458"/>
                <a:gd name="T7" fmla="*/ 0 h 14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490"/>
                <a:gd name="T14" fmla="*/ 458 w 458"/>
                <a:gd name="T15" fmla="*/ 1490 h 14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490">
                  <a:moveTo>
                    <a:pt x="458" y="0"/>
                  </a:moveTo>
                  <a:lnTo>
                    <a:pt x="0" y="338"/>
                  </a:lnTo>
                  <a:lnTo>
                    <a:pt x="458" y="149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04" name="Freeform 90"/>
            <p:cNvSpPr>
              <a:spLocks noChangeArrowheads="1"/>
            </p:cNvSpPr>
            <p:nvPr/>
          </p:nvSpPr>
          <p:spPr bwMode="auto">
            <a:xfrm rot="5400000" flipH="1">
              <a:off x="362088" y="-362087"/>
              <a:ext cx="1811942" cy="2536117"/>
            </a:xfrm>
            <a:custGeom>
              <a:avLst/>
              <a:gdLst>
                <a:gd name="T0" fmla="*/ 514 w 1141"/>
                <a:gd name="T1" fmla="*/ 1597 h 1597"/>
                <a:gd name="T2" fmla="*/ 1141 w 1141"/>
                <a:gd name="T3" fmla="*/ 1597 h 1597"/>
                <a:gd name="T4" fmla="*/ 1141 w 1141"/>
                <a:gd name="T5" fmla="*/ 1597 h 1597"/>
                <a:gd name="T6" fmla="*/ 683 w 1141"/>
                <a:gd name="T7" fmla="*/ 445 h 1597"/>
                <a:gd name="T8" fmla="*/ 0 w 1141"/>
                <a:gd name="T9" fmla="*/ 0 h 1597"/>
                <a:gd name="T10" fmla="*/ 514 w 1141"/>
                <a:gd name="T11" fmla="*/ 1597 h 15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1"/>
                <a:gd name="T19" fmla="*/ 0 h 1597"/>
                <a:gd name="T20" fmla="*/ 1141 w 1141"/>
                <a:gd name="T21" fmla="*/ 1597 h 15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1" h="1597">
                  <a:moveTo>
                    <a:pt x="514" y="1597"/>
                  </a:moveTo>
                  <a:lnTo>
                    <a:pt x="1141" y="1597"/>
                  </a:lnTo>
                  <a:lnTo>
                    <a:pt x="1141" y="1597"/>
                  </a:lnTo>
                  <a:lnTo>
                    <a:pt x="683" y="445"/>
                  </a:lnTo>
                  <a:lnTo>
                    <a:pt x="0" y="0"/>
                  </a:lnTo>
                  <a:lnTo>
                    <a:pt x="514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05" name="Freeform 91"/>
            <p:cNvSpPr>
              <a:spLocks noChangeArrowheads="1"/>
            </p:cNvSpPr>
            <p:nvPr/>
          </p:nvSpPr>
          <p:spPr bwMode="auto">
            <a:xfrm rot="5400000" flipH="1">
              <a:off x="357324" y="638372"/>
              <a:ext cx="1821471" cy="2536117"/>
            </a:xfrm>
            <a:custGeom>
              <a:avLst/>
              <a:gdLst>
                <a:gd name="T0" fmla="*/ 771 w 1147"/>
                <a:gd name="T1" fmla="*/ 1597 h 1597"/>
                <a:gd name="T2" fmla="*/ 0 w 1147"/>
                <a:gd name="T3" fmla="*/ 777 h 1597"/>
                <a:gd name="T4" fmla="*/ 633 w 1147"/>
                <a:gd name="T5" fmla="*/ 0 h 1597"/>
                <a:gd name="T6" fmla="*/ 1147 w 1147"/>
                <a:gd name="T7" fmla="*/ 1597 h 1597"/>
                <a:gd name="T8" fmla="*/ 771 w 1147"/>
                <a:gd name="T9" fmla="*/ 1597 h 15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7"/>
                <a:gd name="T16" fmla="*/ 0 h 1597"/>
                <a:gd name="T17" fmla="*/ 1147 w 1147"/>
                <a:gd name="T18" fmla="*/ 1597 h 15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7" h="1597">
                  <a:moveTo>
                    <a:pt x="771" y="1597"/>
                  </a:moveTo>
                  <a:lnTo>
                    <a:pt x="0" y="777"/>
                  </a:lnTo>
                  <a:lnTo>
                    <a:pt x="633" y="0"/>
                  </a:lnTo>
                  <a:lnTo>
                    <a:pt x="1147" y="1597"/>
                  </a:lnTo>
                  <a:lnTo>
                    <a:pt x="771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06" name="Freeform 92"/>
            <p:cNvSpPr>
              <a:spLocks noChangeArrowheads="1"/>
            </p:cNvSpPr>
            <p:nvPr/>
          </p:nvSpPr>
          <p:spPr bwMode="auto">
            <a:xfrm rot="5400000" flipH="1">
              <a:off x="38915" y="1553879"/>
              <a:ext cx="1224371" cy="1302202"/>
            </a:xfrm>
            <a:custGeom>
              <a:avLst/>
              <a:gdLst>
                <a:gd name="T0" fmla="*/ 223 w 771"/>
                <a:gd name="T1" fmla="*/ 820 h 820"/>
                <a:gd name="T2" fmla="*/ 771 w 771"/>
                <a:gd name="T3" fmla="*/ 820 h 820"/>
                <a:gd name="T4" fmla="*/ 0 w 771"/>
                <a:gd name="T5" fmla="*/ 0 h 820"/>
                <a:gd name="T6" fmla="*/ 223 w 771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1"/>
                <a:gd name="T13" fmla="*/ 0 h 820"/>
                <a:gd name="T14" fmla="*/ 771 w 771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1" h="820">
                  <a:moveTo>
                    <a:pt x="223" y="820"/>
                  </a:moveTo>
                  <a:lnTo>
                    <a:pt x="771" y="820"/>
                  </a:lnTo>
                  <a:lnTo>
                    <a:pt x="0" y="0"/>
                  </a:lnTo>
                  <a:lnTo>
                    <a:pt x="223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07" name="Freeform 93"/>
            <p:cNvSpPr>
              <a:spLocks noChangeArrowheads="1"/>
            </p:cNvSpPr>
            <p:nvPr/>
          </p:nvSpPr>
          <p:spPr bwMode="auto">
            <a:xfrm rot="5400000" flipH="1">
              <a:off x="832937" y="1985816"/>
              <a:ext cx="659033" cy="2324907"/>
            </a:xfrm>
            <a:custGeom>
              <a:avLst/>
              <a:gdLst>
                <a:gd name="T0" fmla="*/ 0 w 415"/>
                <a:gd name="T1" fmla="*/ 1464 h 1464"/>
                <a:gd name="T2" fmla="*/ 415 w 415"/>
                <a:gd name="T3" fmla="*/ 644 h 1464"/>
                <a:gd name="T4" fmla="*/ 225 w 415"/>
                <a:gd name="T5" fmla="*/ 0 h 1464"/>
                <a:gd name="T6" fmla="*/ 0 w 415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5"/>
                <a:gd name="T13" fmla="*/ 0 h 1464"/>
                <a:gd name="T14" fmla="*/ 415 w 415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5" h="1464">
                  <a:moveTo>
                    <a:pt x="0" y="1464"/>
                  </a:moveTo>
                  <a:lnTo>
                    <a:pt x="415" y="644"/>
                  </a:lnTo>
                  <a:lnTo>
                    <a:pt x="225" y="0"/>
                  </a:lnTo>
                  <a:lnTo>
                    <a:pt x="0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08" name="Freeform 94"/>
            <p:cNvSpPr>
              <a:spLocks noChangeArrowheads="1"/>
            </p:cNvSpPr>
            <p:nvPr/>
          </p:nvSpPr>
          <p:spPr bwMode="auto">
            <a:xfrm rot="5400000" flipH="1">
              <a:off x="2027149" y="2092218"/>
              <a:ext cx="303314" cy="1753209"/>
            </a:xfrm>
            <a:custGeom>
              <a:avLst/>
              <a:gdLst>
                <a:gd name="T0" fmla="*/ 190 w 191"/>
                <a:gd name="T1" fmla="*/ 1104 h 1104"/>
                <a:gd name="T2" fmla="*/ 191 w 191"/>
                <a:gd name="T3" fmla="*/ 1104 h 1104"/>
                <a:gd name="T4" fmla="*/ 171 w 191"/>
                <a:gd name="T5" fmla="*/ 0 h 1104"/>
                <a:gd name="T6" fmla="*/ 0 w 191"/>
                <a:gd name="T7" fmla="*/ 460 h 1104"/>
                <a:gd name="T8" fmla="*/ 190 w 191"/>
                <a:gd name="T9" fmla="*/ 1104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1104"/>
                <a:gd name="T17" fmla="*/ 191 w 191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1104">
                  <a:moveTo>
                    <a:pt x="190" y="1104"/>
                  </a:moveTo>
                  <a:lnTo>
                    <a:pt x="191" y="1104"/>
                  </a:lnTo>
                  <a:lnTo>
                    <a:pt x="171" y="0"/>
                  </a:lnTo>
                  <a:lnTo>
                    <a:pt x="0" y="460"/>
                  </a:lnTo>
                  <a:lnTo>
                    <a:pt x="190" y="11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09" name="Oval 104"/>
            <p:cNvSpPr>
              <a:spLocks noChangeArrowheads="1"/>
            </p:cNvSpPr>
            <p:nvPr/>
          </p:nvSpPr>
          <p:spPr bwMode="auto">
            <a:xfrm rot="5400000" flipH="1">
              <a:off x="936951" y="4556058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10" name="Oval 105"/>
            <p:cNvSpPr>
              <a:spLocks noChangeArrowheads="1"/>
            </p:cNvSpPr>
            <p:nvPr/>
          </p:nvSpPr>
          <p:spPr bwMode="auto">
            <a:xfrm rot="5400000" flipH="1">
              <a:off x="389073" y="4517945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11" name="Oval 106"/>
            <p:cNvSpPr>
              <a:spLocks noChangeArrowheads="1"/>
            </p:cNvSpPr>
            <p:nvPr/>
          </p:nvSpPr>
          <p:spPr bwMode="auto">
            <a:xfrm rot="5400000" flipH="1">
              <a:off x="1891369" y="4035184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12" name="Oval 107"/>
            <p:cNvSpPr>
              <a:spLocks noChangeArrowheads="1"/>
            </p:cNvSpPr>
            <p:nvPr/>
          </p:nvSpPr>
          <p:spPr bwMode="auto">
            <a:xfrm rot="5400000" flipH="1">
              <a:off x="2112109" y="2977556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13" name="Oval 108"/>
            <p:cNvSpPr>
              <a:spLocks noChangeArrowheads="1"/>
            </p:cNvSpPr>
            <p:nvPr/>
          </p:nvSpPr>
          <p:spPr bwMode="auto">
            <a:xfrm rot="5400000" flipH="1">
              <a:off x="2785443" y="2698063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14" name="Oval 109"/>
            <p:cNvSpPr>
              <a:spLocks noChangeArrowheads="1"/>
            </p:cNvSpPr>
            <p:nvPr/>
          </p:nvSpPr>
          <p:spPr bwMode="auto">
            <a:xfrm rot="5400000" flipH="1">
              <a:off x="1176746" y="2685359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15" name="Oval 110"/>
            <p:cNvSpPr>
              <a:spLocks noChangeArrowheads="1"/>
            </p:cNvSpPr>
            <p:nvPr/>
          </p:nvSpPr>
          <p:spPr bwMode="auto">
            <a:xfrm rot="5400000" flipH="1">
              <a:off x="2297116" y="1707926"/>
              <a:ext cx="58758" cy="7940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16" name="Oval 111"/>
            <p:cNvSpPr>
              <a:spLocks noChangeArrowheads="1"/>
            </p:cNvSpPr>
            <p:nvPr/>
          </p:nvSpPr>
          <p:spPr bwMode="auto">
            <a:xfrm rot="5400000" flipH="1">
              <a:off x="1683335" y="663796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0" name="矩形 99"/>
          <p:cNvSpPr/>
          <p:nvPr/>
        </p:nvSpPr>
        <p:spPr>
          <a:xfrm>
            <a:off x="5059823" y="2576029"/>
            <a:ext cx="25412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 04</a:t>
            </a:r>
            <a:endParaRPr lang="en-US" altLang="zh-CN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5121387" y="3403346"/>
            <a:ext cx="2418080" cy="1137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00206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结束部分</a:t>
            </a:r>
            <a:endParaRPr lang="zh-CN" altLang="en-US" sz="4400" b="1" dirty="0">
              <a:solidFill>
                <a:srgbClr val="002060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（拉伸放松）</a:t>
            </a:r>
            <a:endParaRPr lang="zh-CN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49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1" y="0"/>
            <a:ext cx="781050" cy="812406"/>
            <a:chOff x="0" y="-1"/>
            <a:chExt cx="1739901" cy="1809751"/>
          </a:xfrm>
        </p:grpSpPr>
        <p:sp>
          <p:nvSpPr>
            <p:cNvPr id="3" name="Freeform 51"/>
            <p:cNvSpPr>
              <a:spLocks noChangeArrowheads="1"/>
            </p:cNvSpPr>
            <p:nvPr/>
          </p:nvSpPr>
          <p:spPr bwMode="auto">
            <a:xfrm rot="5400000" flipH="1">
              <a:off x="886683" y="990465"/>
              <a:ext cx="479016" cy="785040"/>
            </a:xfrm>
            <a:custGeom>
              <a:avLst/>
              <a:gdLst>
                <a:gd name="T0" fmla="*/ 0 w 793"/>
                <a:gd name="T1" fmla="*/ 0 h 1299"/>
                <a:gd name="T2" fmla="*/ 120 w 793"/>
                <a:gd name="T3" fmla="*/ 1299 h 1299"/>
                <a:gd name="T4" fmla="*/ 793 w 793"/>
                <a:gd name="T5" fmla="*/ 1170 h 1299"/>
                <a:gd name="T6" fmla="*/ 0 w 793"/>
                <a:gd name="T7" fmla="*/ 0 h 12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"/>
                <a:gd name="T13" fmla="*/ 0 h 1299"/>
                <a:gd name="T14" fmla="*/ 793 w 793"/>
                <a:gd name="T15" fmla="*/ 1299 h 12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" h="1299">
                  <a:moveTo>
                    <a:pt x="0" y="0"/>
                  </a:moveTo>
                  <a:lnTo>
                    <a:pt x="120" y="1299"/>
                  </a:lnTo>
                  <a:lnTo>
                    <a:pt x="793" y="1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" name="Freeform 52"/>
            <p:cNvSpPr>
              <a:spLocks noChangeArrowheads="1"/>
            </p:cNvSpPr>
            <p:nvPr/>
          </p:nvSpPr>
          <p:spPr bwMode="auto">
            <a:xfrm rot="5400000" flipH="1">
              <a:off x="202551" y="940926"/>
              <a:ext cx="406529" cy="811631"/>
            </a:xfrm>
            <a:custGeom>
              <a:avLst/>
              <a:gdLst>
                <a:gd name="T0" fmla="*/ 457 w 673"/>
                <a:gd name="T1" fmla="*/ 1343 h 1343"/>
                <a:gd name="T2" fmla="*/ 0 w 673"/>
                <a:gd name="T3" fmla="*/ 129 h 1343"/>
                <a:gd name="T4" fmla="*/ 673 w 673"/>
                <a:gd name="T5" fmla="*/ 0 h 1343"/>
                <a:gd name="T6" fmla="*/ 457 w 673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3"/>
                <a:gd name="T13" fmla="*/ 0 h 1343"/>
                <a:gd name="T14" fmla="*/ 673 w 673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3" h="1343">
                  <a:moveTo>
                    <a:pt x="457" y="1343"/>
                  </a:moveTo>
                  <a:lnTo>
                    <a:pt x="0" y="129"/>
                  </a:lnTo>
                  <a:lnTo>
                    <a:pt x="673" y="0"/>
                  </a:lnTo>
                  <a:lnTo>
                    <a:pt x="457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Freeform 53"/>
            <p:cNvSpPr>
              <a:spLocks noChangeArrowheads="1"/>
            </p:cNvSpPr>
            <p:nvPr/>
          </p:nvSpPr>
          <p:spPr bwMode="auto">
            <a:xfrm rot="5400000" flipH="1">
              <a:off x="132160" y="1141793"/>
              <a:ext cx="469351" cy="733671"/>
            </a:xfrm>
            <a:custGeom>
              <a:avLst/>
              <a:gdLst>
                <a:gd name="T0" fmla="*/ 0 w 777"/>
                <a:gd name="T1" fmla="*/ 598 h 1214"/>
                <a:gd name="T2" fmla="*/ 320 w 777"/>
                <a:gd name="T3" fmla="*/ 0 h 1214"/>
                <a:gd name="T4" fmla="*/ 777 w 777"/>
                <a:gd name="T5" fmla="*/ 1214 h 1214"/>
                <a:gd name="T6" fmla="*/ 0 w 777"/>
                <a:gd name="T7" fmla="*/ 598 h 12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1214"/>
                <a:gd name="T14" fmla="*/ 777 w 777"/>
                <a:gd name="T15" fmla="*/ 1214 h 12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1214">
                  <a:moveTo>
                    <a:pt x="0" y="598"/>
                  </a:moveTo>
                  <a:lnTo>
                    <a:pt x="320" y="0"/>
                  </a:lnTo>
                  <a:lnTo>
                    <a:pt x="777" y="1214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Freeform 54"/>
            <p:cNvSpPr>
              <a:spLocks noChangeArrowheads="1"/>
            </p:cNvSpPr>
            <p:nvPr/>
          </p:nvSpPr>
          <p:spPr bwMode="auto">
            <a:xfrm rot="5400000" flipH="1">
              <a:off x="-48538" y="1322491"/>
              <a:ext cx="469351" cy="372274"/>
            </a:xfrm>
            <a:custGeom>
              <a:avLst/>
              <a:gdLst>
                <a:gd name="T0" fmla="*/ 0 w 777"/>
                <a:gd name="T1" fmla="*/ 0 h 616"/>
                <a:gd name="T2" fmla="*/ 9 w 777"/>
                <a:gd name="T3" fmla="*/ 362 h 616"/>
                <a:gd name="T4" fmla="*/ 777 w 777"/>
                <a:gd name="T5" fmla="*/ 616 h 616"/>
                <a:gd name="T6" fmla="*/ 0 w 777"/>
                <a:gd name="T7" fmla="*/ 0 h 6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616"/>
                <a:gd name="T14" fmla="*/ 777 w 777"/>
                <a:gd name="T15" fmla="*/ 616 h 6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616">
                  <a:moveTo>
                    <a:pt x="0" y="0"/>
                  </a:moveTo>
                  <a:lnTo>
                    <a:pt x="9" y="362"/>
                  </a:lnTo>
                  <a:lnTo>
                    <a:pt x="777" y="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Freeform 58"/>
            <p:cNvSpPr>
              <a:spLocks noChangeArrowheads="1"/>
            </p:cNvSpPr>
            <p:nvPr/>
          </p:nvSpPr>
          <p:spPr bwMode="auto">
            <a:xfrm rot="5400000" flipH="1">
              <a:off x="41788" y="860671"/>
              <a:ext cx="371494" cy="455069"/>
            </a:xfrm>
            <a:custGeom>
              <a:avLst/>
              <a:gdLst>
                <a:gd name="T0" fmla="*/ 0 w 615"/>
                <a:gd name="T1" fmla="*/ 753 h 753"/>
                <a:gd name="T2" fmla="*/ 399 w 615"/>
                <a:gd name="T3" fmla="*/ 0 h 753"/>
                <a:gd name="T4" fmla="*/ 615 w 615"/>
                <a:gd name="T5" fmla="*/ 753 h 753"/>
                <a:gd name="T6" fmla="*/ 0 w 615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5"/>
                <a:gd name="T13" fmla="*/ 0 h 753"/>
                <a:gd name="T14" fmla="*/ 615 w 615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5" h="753">
                  <a:moveTo>
                    <a:pt x="0" y="753"/>
                  </a:moveTo>
                  <a:lnTo>
                    <a:pt x="399" y="0"/>
                  </a:lnTo>
                  <a:lnTo>
                    <a:pt x="615" y="753"/>
                  </a:lnTo>
                  <a:lnTo>
                    <a:pt x="0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59"/>
            <p:cNvSpPr>
              <a:spLocks noChangeArrowheads="1"/>
            </p:cNvSpPr>
            <p:nvPr/>
          </p:nvSpPr>
          <p:spPr bwMode="auto">
            <a:xfrm rot="5400000" flipH="1">
              <a:off x="876130" y="979912"/>
              <a:ext cx="578081" cy="707080"/>
            </a:xfrm>
            <a:custGeom>
              <a:avLst/>
              <a:gdLst>
                <a:gd name="T0" fmla="*/ 957 w 957"/>
                <a:gd name="T1" fmla="*/ 749 h 1170"/>
                <a:gd name="T2" fmla="*/ 793 w 957"/>
                <a:gd name="T3" fmla="*/ 1170 h 1170"/>
                <a:gd name="T4" fmla="*/ 0 w 957"/>
                <a:gd name="T5" fmla="*/ 0 h 1170"/>
                <a:gd name="T6" fmla="*/ 957 w 957"/>
                <a:gd name="T7" fmla="*/ 749 h 1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7"/>
                <a:gd name="T13" fmla="*/ 0 h 1170"/>
                <a:gd name="T14" fmla="*/ 957 w 957"/>
                <a:gd name="T15" fmla="*/ 1170 h 1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7" h="1170">
                  <a:moveTo>
                    <a:pt x="957" y="749"/>
                  </a:moveTo>
                  <a:lnTo>
                    <a:pt x="793" y="1170"/>
                  </a:lnTo>
                  <a:lnTo>
                    <a:pt x="0" y="0"/>
                  </a:lnTo>
                  <a:lnTo>
                    <a:pt x="957" y="7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60"/>
            <p:cNvSpPr>
              <a:spLocks noChangeArrowheads="1"/>
            </p:cNvSpPr>
            <p:nvPr/>
          </p:nvSpPr>
          <p:spPr bwMode="auto">
            <a:xfrm rot="5400000" flipH="1">
              <a:off x="570287" y="548640"/>
              <a:ext cx="380555" cy="610989"/>
            </a:xfrm>
            <a:custGeom>
              <a:avLst/>
              <a:gdLst>
                <a:gd name="T0" fmla="*/ 630 w 630"/>
                <a:gd name="T1" fmla="*/ 299 h 1011"/>
                <a:gd name="T2" fmla="*/ 19 w 630"/>
                <a:gd name="T3" fmla="*/ 1011 h 1011"/>
                <a:gd name="T4" fmla="*/ 0 w 630"/>
                <a:gd name="T5" fmla="*/ 0 h 1011"/>
                <a:gd name="T6" fmla="*/ 630 w 630"/>
                <a:gd name="T7" fmla="*/ 299 h 10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0"/>
                <a:gd name="T13" fmla="*/ 0 h 1011"/>
                <a:gd name="T14" fmla="*/ 630 w 630"/>
                <a:gd name="T15" fmla="*/ 1011 h 10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0" h="1011">
                  <a:moveTo>
                    <a:pt x="630" y="299"/>
                  </a:moveTo>
                  <a:lnTo>
                    <a:pt x="19" y="1011"/>
                  </a:lnTo>
                  <a:lnTo>
                    <a:pt x="0" y="0"/>
                  </a:lnTo>
                  <a:lnTo>
                    <a:pt x="630" y="29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61"/>
            <p:cNvSpPr>
              <a:spLocks noChangeArrowheads="1"/>
            </p:cNvSpPr>
            <p:nvPr/>
          </p:nvSpPr>
          <p:spPr bwMode="auto">
            <a:xfrm rot="5400000" flipH="1">
              <a:off x="1050134" y="500292"/>
              <a:ext cx="379951" cy="708288"/>
            </a:xfrm>
            <a:custGeom>
              <a:avLst/>
              <a:gdLst>
                <a:gd name="T0" fmla="*/ 0 w 629"/>
                <a:gd name="T1" fmla="*/ 874 h 1172"/>
                <a:gd name="T2" fmla="*/ 328 w 629"/>
                <a:gd name="T3" fmla="*/ 0 h 1172"/>
                <a:gd name="T4" fmla="*/ 629 w 629"/>
                <a:gd name="T5" fmla="*/ 1172 h 1172"/>
                <a:gd name="T6" fmla="*/ 0 w 629"/>
                <a:gd name="T7" fmla="*/ 874 h 11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1172"/>
                <a:gd name="T14" fmla="*/ 629 w 629"/>
                <a:gd name="T15" fmla="*/ 1172 h 11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1172">
                  <a:moveTo>
                    <a:pt x="0" y="874"/>
                  </a:moveTo>
                  <a:lnTo>
                    <a:pt x="328" y="0"/>
                  </a:lnTo>
                  <a:lnTo>
                    <a:pt x="629" y="1172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62"/>
            <p:cNvSpPr>
              <a:spLocks noChangeArrowheads="1"/>
            </p:cNvSpPr>
            <p:nvPr/>
          </p:nvSpPr>
          <p:spPr bwMode="auto">
            <a:xfrm rot="5400000" flipH="1">
              <a:off x="826575" y="78603"/>
              <a:ext cx="579893" cy="955464"/>
            </a:xfrm>
            <a:custGeom>
              <a:avLst/>
              <a:gdLst>
                <a:gd name="T0" fmla="*/ 302 w 960"/>
                <a:gd name="T1" fmla="*/ 1173 h 1581"/>
                <a:gd name="T2" fmla="*/ 301 w 960"/>
                <a:gd name="T3" fmla="*/ 1172 h 1581"/>
                <a:gd name="T4" fmla="*/ 0 w 960"/>
                <a:gd name="T5" fmla="*/ 0 h 1581"/>
                <a:gd name="T6" fmla="*/ 0 w 960"/>
                <a:gd name="T7" fmla="*/ 0 h 1581"/>
                <a:gd name="T8" fmla="*/ 960 w 960"/>
                <a:gd name="T9" fmla="*/ 1581 h 1581"/>
                <a:gd name="T10" fmla="*/ 302 w 960"/>
                <a:gd name="T11" fmla="*/ 1173 h 15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581"/>
                <a:gd name="T20" fmla="*/ 960 w 960"/>
                <a:gd name="T21" fmla="*/ 1581 h 15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581">
                  <a:moveTo>
                    <a:pt x="302" y="1173"/>
                  </a:moveTo>
                  <a:lnTo>
                    <a:pt x="301" y="1172"/>
                  </a:lnTo>
                  <a:lnTo>
                    <a:pt x="0" y="0"/>
                  </a:lnTo>
                  <a:lnTo>
                    <a:pt x="0" y="0"/>
                  </a:lnTo>
                  <a:lnTo>
                    <a:pt x="960" y="1581"/>
                  </a:lnTo>
                  <a:lnTo>
                    <a:pt x="302" y="11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63"/>
            <p:cNvSpPr>
              <a:spLocks noChangeArrowheads="1"/>
            </p:cNvSpPr>
            <p:nvPr/>
          </p:nvSpPr>
          <p:spPr bwMode="auto">
            <a:xfrm rot="5400000" flipH="1">
              <a:off x="693985" y="-55196"/>
              <a:ext cx="846282" cy="956673"/>
            </a:xfrm>
            <a:custGeom>
              <a:avLst/>
              <a:gdLst>
                <a:gd name="T0" fmla="*/ 1401 w 1401"/>
                <a:gd name="T1" fmla="*/ 1273 h 1583"/>
                <a:gd name="T2" fmla="*/ 960 w 1401"/>
                <a:gd name="T3" fmla="*/ 1583 h 1583"/>
                <a:gd name="T4" fmla="*/ 0 w 1401"/>
                <a:gd name="T5" fmla="*/ 2 h 1583"/>
                <a:gd name="T6" fmla="*/ 9 w 1401"/>
                <a:gd name="T7" fmla="*/ 0 h 1583"/>
                <a:gd name="T8" fmla="*/ 1401 w 1401"/>
                <a:gd name="T9" fmla="*/ 907 h 1583"/>
                <a:gd name="T10" fmla="*/ 1401 w 1401"/>
                <a:gd name="T11" fmla="*/ 1273 h 15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1"/>
                <a:gd name="T19" fmla="*/ 0 h 1583"/>
                <a:gd name="T20" fmla="*/ 1401 w 1401"/>
                <a:gd name="T21" fmla="*/ 1583 h 15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1" h="1583">
                  <a:moveTo>
                    <a:pt x="1401" y="1273"/>
                  </a:moveTo>
                  <a:lnTo>
                    <a:pt x="960" y="1583"/>
                  </a:lnTo>
                  <a:lnTo>
                    <a:pt x="0" y="2"/>
                  </a:lnTo>
                  <a:lnTo>
                    <a:pt x="9" y="0"/>
                  </a:lnTo>
                  <a:lnTo>
                    <a:pt x="1401" y="907"/>
                  </a:lnTo>
                  <a:lnTo>
                    <a:pt x="1401" y="12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64"/>
            <p:cNvSpPr>
              <a:spLocks noChangeArrowheads="1"/>
            </p:cNvSpPr>
            <p:nvPr/>
          </p:nvSpPr>
          <p:spPr bwMode="auto">
            <a:xfrm rot="5400000" flipH="1">
              <a:off x="900971" y="146354"/>
              <a:ext cx="840845" cy="548138"/>
            </a:xfrm>
            <a:custGeom>
              <a:avLst/>
              <a:gdLst>
                <a:gd name="T0" fmla="*/ 1392 w 1392"/>
                <a:gd name="T1" fmla="*/ 907 h 907"/>
                <a:gd name="T2" fmla="*/ 0 w 1392"/>
                <a:gd name="T3" fmla="*/ 0 h 907"/>
                <a:gd name="T4" fmla="*/ 1392 w 1392"/>
                <a:gd name="T5" fmla="*/ 239 h 907"/>
                <a:gd name="T6" fmla="*/ 1392 w 1392"/>
                <a:gd name="T7" fmla="*/ 907 h 9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2"/>
                <a:gd name="T13" fmla="*/ 0 h 907"/>
                <a:gd name="T14" fmla="*/ 1392 w 1392"/>
                <a:gd name="T15" fmla="*/ 907 h 9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2" h="907">
                  <a:moveTo>
                    <a:pt x="1392" y="907"/>
                  </a:moveTo>
                  <a:lnTo>
                    <a:pt x="0" y="0"/>
                  </a:lnTo>
                  <a:lnTo>
                    <a:pt x="1392" y="239"/>
                  </a:lnTo>
                  <a:lnTo>
                    <a:pt x="1392" y="90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65"/>
            <p:cNvSpPr>
              <a:spLocks noChangeArrowheads="1"/>
            </p:cNvSpPr>
            <p:nvPr/>
          </p:nvSpPr>
          <p:spPr bwMode="auto">
            <a:xfrm rot="5400000" flipH="1">
              <a:off x="279874" y="-279873"/>
              <a:ext cx="266389" cy="826135"/>
            </a:xfrm>
            <a:custGeom>
              <a:avLst/>
              <a:gdLst>
                <a:gd name="T0" fmla="*/ 441 w 441"/>
                <a:gd name="T1" fmla="*/ 0 h 1367"/>
                <a:gd name="T2" fmla="*/ 0 w 441"/>
                <a:gd name="T3" fmla="*/ 310 h 1367"/>
                <a:gd name="T4" fmla="*/ 441 w 441"/>
                <a:gd name="T5" fmla="*/ 1367 h 1367"/>
                <a:gd name="T6" fmla="*/ 441 w 441"/>
                <a:gd name="T7" fmla="*/ 0 h 1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1"/>
                <a:gd name="T13" fmla="*/ 0 h 1367"/>
                <a:gd name="T14" fmla="*/ 441 w 441"/>
                <a:gd name="T15" fmla="*/ 1367 h 1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1" h="1367">
                  <a:moveTo>
                    <a:pt x="441" y="0"/>
                  </a:moveTo>
                  <a:lnTo>
                    <a:pt x="0" y="310"/>
                  </a:lnTo>
                  <a:lnTo>
                    <a:pt x="441" y="136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66"/>
            <p:cNvSpPr>
              <a:spLocks noChangeArrowheads="1"/>
            </p:cNvSpPr>
            <p:nvPr/>
          </p:nvSpPr>
          <p:spPr bwMode="auto">
            <a:xfrm rot="5400000" flipH="1">
              <a:off x="110752" y="-110752"/>
              <a:ext cx="663857" cy="885360"/>
            </a:xfrm>
            <a:custGeom>
              <a:avLst/>
              <a:gdLst>
                <a:gd name="T0" fmla="*/ 495 w 1099"/>
                <a:gd name="T1" fmla="*/ 1465 h 1465"/>
                <a:gd name="T2" fmla="*/ 1099 w 1099"/>
                <a:gd name="T3" fmla="*/ 1465 h 1465"/>
                <a:gd name="T4" fmla="*/ 1099 w 1099"/>
                <a:gd name="T5" fmla="*/ 1465 h 1465"/>
                <a:gd name="T6" fmla="*/ 658 w 1099"/>
                <a:gd name="T7" fmla="*/ 408 h 1465"/>
                <a:gd name="T8" fmla="*/ 0 w 1099"/>
                <a:gd name="T9" fmla="*/ 0 h 1465"/>
                <a:gd name="T10" fmla="*/ 495 w 1099"/>
                <a:gd name="T11" fmla="*/ 1465 h 1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9"/>
                <a:gd name="T19" fmla="*/ 0 h 1465"/>
                <a:gd name="T20" fmla="*/ 1099 w 1099"/>
                <a:gd name="T21" fmla="*/ 1465 h 14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9" h="1465">
                  <a:moveTo>
                    <a:pt x="495" y="1465"/>
                  </a:moveTo>
                  <a:lnTo>
                    <a:pt x="1099" y="1465"/>
                  </a:lnTo>
                  <a:lnTo>
                    <a:pt x="1099" y="1465"/>
                  </a:lnTo>
                  <a:lnTo>
                    <a:pt x="658" y="408"/>
                  </a:lnTo>
                  <a:lnTo>
                    <a:pt x="0" y="0"/>
                  </a:lnTo>
                  <a:lnTo>
                    <a:pt x="495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67"/>
            <p:cNvSpPr>
              <a:spLocks noChangeArrowheads="1"/>
            </p:cNvSpPr>
            <p:nvPr/>
          </p:nvSpPr>
          <p:spPr bwMode="auto">
            <a:xfrm rot="5400000" flipH="1">
              <a:off x="108638" y="256212"/>
              <a:ext cx="668085" cy="885360"/>
            </a:xfrm>
            <a:custGeom>
              <a:avLst/>
              <a:gdLst>
                <a:gd name="T0" fmla="*/ 744 w 1106"/>
                <a:gd name="T1" fmla="*/ 1465 h 1465"/>
                <a:gd name="T2" fmla="*/ 0 w 1106"/>
                <a:gd name="T3" fmla="*/ 712 h 1465"/>
                <a:gd name="T4" fmla="*/ 611 w 1106"/>
                <a:gd name="T5" fmla="*/ 0 h 1465"/>
                <a:gd name="T6" fmla="*/ 1106 w 1106"/>
                <a:gd name="T7" fmla="*/ 1465 h 1465"/>
                <a:gd name="T8" fmla="*/ 744 w 1106"/>
                <a:gd name="T9" fmla="*/ 1465 h 14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6"/>
                <a:gd name="T16" fmla="*/ 0 h 1465"/>
                <a:gd name="T17" fmla="*/ 1106 w 1106"/>
                <a:gd name="T18" fmla="*/ 1465 h 14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6" h="1465">
                  <a:moveTo>
                    <a:pt x="744" y="1465"/>
                  </a:moveTo>
                  <a:lnTo>
                    <a:pt x="0" y="712"/>
                  </a:lnTo>
                  <a:lnTo>
                    <a:pt x="611" y="0"/>
                  </a:lnTo>
                  <a:lnTo>
                    <a:pt x="1106" y="1465"/>
                  </a:lnTo>
                  <a:lnTo>
                    <a:pt x="744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68"/>
            <p:cNvSpPr>
              <a:spLocks noChangeArrowheads="1"/>
            </p:cNvSpPr>
            <p:nvPr/>
          </p:nvSpPr>
          <p:spPr bwMode="auto">
            <a:xfrm rot="5400000" flipH="1">
              <a:off x="2826" y="580692"/>
              <a:ext cx="449417" cy="455069"/>
            </a:xfrm>
            <a:custGeom>
              <a:avLst/>
              <a:gdLst>
                <a:gd name="T0" fmla="*/ 216 w 744"/>
                <a:gd name="T1" fmla="*/ 753 h 753"/>
                <a:gd name="T2" fmla="*/ 744 w 744"/>
                <a:gd name="T3" fmla="*/ 753 h 753"/>
                <a:gd name="T4" fmla="*/ 0 w 744"/>
                <a:gd name="T5" fmla="*/ 0 h 753"/>
                <a:gd name="T6" fmla="*/ 216 w 744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53"/>
                <a:gd name="T14" fmla="*/ 744 w 744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53">
                  <a:moveTo>
                    <a:pt x="216" y="753"/>
                  </a:moveTo>
                  <a:lnTo>
                    <a:pt x="744" y="753"/>
                  </a:lnTo>
                  <a:lnTo>
                    <a:pt x="0" y="0"/>
                  </a:lnTo>
                  <a:lnTo>
                    <a:pt x="216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Freeform 69"/>
            <p:cNvSpPr>
              <a:spLocks noChangeArrowheads="1"/>
            </p:cNvSpPr>
            <p:nvPr/>
          </p:nvSpPr>
          <p:spPr bwMode="auto">
            <a:xfrm rot="5400000" flipH="1">
              <a:off x="285307" y="747628"/>
              <a:ext cx="241018" cy="811631"/>
            </a:xfrm>
            <a:custGeom>
              <a:avLst/>
              <a:gdLst>
                <a:gd name="T0" fmla="*/ 0 w 399"/>
                <a:gd name="T1" fmla="*/ 1343 h 1343"/>
                <a:gd name="T2" fmla="*/ 399 w 399"/>
                <a:gd name="T3" fmla="*/ 591 h 1343"/>
                <a:gd name="T4" fmla="*/ 216 w 399"/>
                <a:gd name="T5" fmla="*/ 0 h 1343"/>
                <a:gd name="T6" fmla="*/ 0 w 399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"/>
                <a:gd name="T13" fmla="*/ 0 h 1343"/>
                <a:gd name="T14" fmla="*/ 399 w 399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" h="1343">
                  <a:moveTo>
                    <a:pt x="0" y="1343"/>
                  </a:moveTo>
                  <a:lnTo>
                    <a:pt x="399" y="591"/>
                  </a:lnTo>
                  <a:lnTo>
                    <a:pt x="216" y="0"/>
                  </a:lnTo>
                  <a:lnTo>
                    <a:pt x="0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Freeform 70"/>
            <p:cNvSpPr>
              <a:spLocks noChangeArrowheads="1"/>
            </p:cNvSpPr>
            <p:nvPr/>
          </p:nvSpPr>
          <p:spPr bwMode="auto">
            <a:xfrm rot="5400000" flipH="1">
              <a:off x="704991" y="782409"/>
              <a:ext cx="110542" cy="611594"/>
            </a:xfrm>
            <a:custGeom>
              <a:avLst/>
              <a:gdLst>
                <a:gd name="T0" fmla="*/ 183 w 183"/>
                <a:gd name="T1" fmla="*/ 1012 h 1012"/>
                <a:gd name="T2" fmla="*/ 183 w 183"/>
                <a:gd name="T3" fmla="*/ 1011 h 1012"/>
                <a:gd name="T4" fmla="*/ 164 w 183"/>
                <a:gd name="T5" fmla="*/ 0 h 1012"/>
                <a:gd name="T6" fmla="*/ 0 w 183"/>
                <a:gd name="T7" fmla="*/ 421 h 1012"/>
                <a:gd name="T8" fmla="*/ 183 w 183"/>
                <a:gd name="T9" fmla="*/ 1012 h 10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1012"/>
                <a:gd name="T17" fmla="*/ 183 w 183"/>
                <a:gd name="T18" fmla="*/ 1012 h 10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1012">
                  <a:moveTo>
                    <a:pt x="183" y="1012"/>
                  </a:moveTo>
                  <a:lnTo>
                    <a:pt x="183" y="1011"/>
                  </a:lnTo>
                  <a:lnTo>
                    <a:pt x="164" y="0"/>
                  </a:lnTo>
                  <a:lnTo>
                    <a:pt x="0" y="421"/>
                  </a:lnTo>
                  <a:lnTo>
                    <a:pt x="183" y="101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Freeform 75"/>
            <p:cNvSpPr>
              <a:spLocks noChangeArrowheads="1"/>
            </p:cNvSpPr>
            <p:nvPr/>
          </p:nvSpPr>
          <p:spPr bwMode="auto">
            <a:xfrm rot="5400000" flipH="1">
              <a:off x="979151" y="1007362"/>
              <a:ext cx="497138" cy="856352"/>
            </a:xfrm>
            <a:custGeom>
              <a:avLst/>
              <a:gdLst>
                <a:gd name="T0" fmla="*/ 0 w 823"/>
                <a:gd name="T1" fmla="*/ 0 h 1417"/>
                <a:gd name="T2" fmla="*/ 125 w 823"/>
                <a:gd name="T3" fmla="*/ 1417 h 1417"/>
                <a:gd name="T4" fmla="*/ 823 w 823"/>
                <a:gd name="T5" fmla="*/ 1276 h 1417"/>
                <a:gd name="T6" fmla="*/ 0 w 823"/>
                <a:gd name="T7" fmla="*/ 0 h 1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3"/>
                <a:gd name="T13" fmla="*/ 0 h 1417"/>
                <a:gd name="T14" fmla="*/ 823 w 823"/>
                <a:gd name="T15" fmla="*/ 1417 h 1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3" h="1417">
                  <a:moveTo>
                    <a:pt x="0" y="0"/>
                  </a:moveTo>
                  <a:lnTo>
                    <a:pt x="125" y="1417"/>
                  </a:lnTo>
                  <a:lnTo>
                    <a:pt x="823" y="1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76"/>
            <p:cNvSpPr>
              <a:spLocks noChangeArrowheads="1"/>
            </p:cNvSpPr>
            <p:nvPr/>
          </p:nvSpPr>
          <p:spPr bwMode="auto">
            <a:xfrm rot="5400000" flipH="1">
              <a:off x="231563" y="955406"/>
              <a:ext cx="421631" cy="884756"/>
            </a:xfrm>
            <a:custGeom>
              <a:avLst/>
              <a:gdLst>
                <a:gd name="T0" fmla="*/ 473 w 698"/>
                <a:gd name="T1" fmla="*/ 1464 h 1464"/>
                <a:gd name="T2" fmla="*/ 0 w 698"/>
                <a:gd name="T3" fmla="*/ 141 h 1464"/>
                <a:gd name="T4" fmla="*/ 698 w 698"/>
                <a:gd name="T5" fmla="*/ 0 h 1464"/>
                <a:gd name="T6" fmla="*/ 473 w 698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8"/>
                <a:gd name="T13" fmla="*/ 0 h 1464"/>
                <a:gd name="T14" fmla="*/ 698 w 698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8" h="1464">
                  <a:moveTo>
                    <a:pt x="473" y="1464"/>
                  </a:moveTo>
                  <a:lnTo>
                    <a:pt x="0" y="141"/>
                  </a:lnTo>
                  <a:lnTo>
                    <a:pt x="698" y="0"/>
                  </a:lnTo>
                  <a:lnTo>
                    <a:pt x="473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77"/>
            <p:cNvSpPr>
              <a:spLocks noChangeArrowheads="1"/>
            </p:cNvSpPr>
            <p:nvPr/>
          </p:nvSpPr>
          <p:spPr bwMode="auto">
            <a:xfrm rot="5400000" flipH="1">
              <a:off x="156338" y="1166544"/>
              <a:ext cx="486869" cy="799544"/>
            </a:xfrm>
            <a:custGeom>
              <a:avLst/>
              <a:gdLst>
                <a:gd name="T0" fmla="*/ 0 w 806"/>
                <a:gd name="T1" fmla="*/ 651 h 1323"/>
                <a:gd name="T2" fmla="*/ 333 w 806"/>
                <a:gd name="T3" fmla="*/ 0 h 1323"/>
                <a:gd name="T4" fmla="*/ 806 w 806"/>
                <a:gd name="T5" fmla="*/ 1323 h 1323"/>
                <a:gd name="T6" fmla="*/ 0 w 806"/>
                <a:gd name="T7" fmla="*/ 651 h 13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1323"/>
                <a:gd name="T14" fmla="*/ 806 w 806"/>
                <a:gd name="T15" fmla="*/ 1323 h 13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1323">
                  <a:moveTo>
                    <a:pt x="0" y="651"/>
                  </a:moveTo>
                  <a:lnTo>
                    <a:pt x="333" y="0"/>
                  </a:lnTo>
                  <a:lnTo>
                    <a:pt x="806" y="1323"/>
                  </a:lnTo>
                  <a:lnTo>
                    <a:pt x="0" y="6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78"/>
            <p:cNvSpPr>
              <a:spLocks noChangeArrowheads="1"/>
            </p:cNvSpPr>
            <p:nvPr/>
          </p:nvSpPr>
          <p:spPr bwMode="auto">
            <a:xfrm rot="5400000" flipH="1">
              <a:off x="-40375" y="1363257"/>
              <a:ext cx="486869" cy="406118"/>
            </a:xfrm>
            <a:custGeom>
              <a:avLst/>
              <a:gdLst>
                <a:gd name="T0" fmla="*/ 0 w 806"/>
                <a:gd name="T1" fmla="*/ 0 h 672"/>
                <a:gd name="T2" fmla="*/ 10 w 806"/>
                <a:gd name="T3" fmla="*/ 396 h 672"/>
                <a:gd name="T4" fmla="*/ 806 w 806"/>
                <a:gd name="T5" fmla="*/ 672 h 672"/>
                <a:gd name="T6" fmla="*/ 0 w 806"/>
                <a:gd name="T7" fmla="*/ 0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672"/>
                <a:gd name="T14" fmla="*/ 806 w 806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672">
                  <a:moveTo>
                    <a:pt x="0" y="0"/>
                  </a:moveTo>
                  <a:lnTo>
                    <a:pt x="10" y="396"/>
                  </a:lnTo>
                  <a:lnTo>
                    <a:pt x="806" y="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82"/>
            <p:cNvSpPr>
              <a:spLocks noChangeArrowheads="1"/>
            </p:cNvSpPr>
            <p:nvPr/>
          </p:nvSpPr>
          <p:spPr bwMode="auto">
            <a:xfrm rot="5400000" flipH="1">
              <a:off x="54784" y="882106"/>
              <a:ext cx="385992" cy="495560"/>
            </a:xfrm>
            <a:custGeom>
              <a:avLst/>
              <a:gdLst>
                <a:gd name="T0" fmla="*/ 0 w 639"/>
                <a:gd name="T1" fmla="*/ 820 h 820"/>
                <a:gd name="T2" fmla="*/ 416 w 639"/>
                <a:gd name="T3" fmla="*/ 0 h 820"/>
                <a:gd name="T4" fmla="*/ 639 w 639"/>
                <a:gd name="T5" fmla="*/ 820 h 820"/>
                <a:gd name="T6" fmla="*/ 0 w 639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9"/>
                <a:gd name="T13" fmla="*/ 0 h 820"/>
                <a:gd name="T14" fmla="*/ 639 w 639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9" h="820">
                  <a:moveTo>
                    <a:pt x="0" y="820"/>
                  </a:moveTo>
                  <a:lnTo>
                    <a:pt x="416" y="0"/>
                  </a:lnTo>
                  <a:lnTo>
                    <a:pt x="639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Freeform 83"/>
            <p:cNvSpPr>
              <a:spLocks noChangeArrowheads="1"/>
            </p:cNvSpPr>
            <p:nvPr/>
          </p:nvSpPr>
          <p:spPr bwMode="auto">
            <a:xfrm rot="5400000" flipH="1">
              <a:off x="970111" y="998321"/>
              <a:ext cx="600431" cy="771140"/>
            </a:xfrm>
            <a:custGeom>
              <a:avLst/>
              <a:gdLst>
                <a:gd name="T0" fmla="*/ 994 w 994"/>
                <a:gd name="T1" fmla="*/ 816 h 1276"/>
                <a:gd name="T2" fmla="*/ 823 w 994"/>
                <a:gd name="T3" fmla="*/ 1276 h 1276"/>
                <a:gd name="T4" fmla="*/ 0 w 994"/>
                <a:gd name="T5" fmla="*/ 0 h 1276"/>
                <a:gd name="T6" fmla="*/ 994 w 994"/>
                <a:gd name="T7" fmla="*/ 816 h 12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4"/>
                <a:gd name="T13" fmla="*/ 0 h 1276"/>
                <a:gd name="T14" fmla="*/ 994 w 994"/>
                <a:gd name="T15" fmla="*/ 1276 h 12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4" h="1276">
                  <a:moveTo>
                    <a:pt x="994" y="816"/>
                  </a:moveTo>
                  <a:lnTo>
                    <a:pt x="823" y="1276"/>
                  </a:lnTo>
                  <a:lnTo>
                    <a:pt x="0" y="0"/>
                  </a:lnTo>
                  <a:lnTo>
                    <a:pt x="994" y="8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Freeform 84"/>
            <p:cNvSpPr>
              <a:spLocks noChangeArrowheads="1"/>
            </p:cNvSpPr>
            <p:nvPr/>
          </p:nvSpPr>
          <p:spPr bwMode="auto">
            <a:xfrm rot="5400000" flipH="1">
              <a:off x="631933" y="552855"/>
              <a:ext cx="394448" cy="667193"/>
            </a:xfrm>
            <a:custGeom>
              <a:avLst/>
              <a:gdLst>
                <a:gd name="T0" fmla="*/ 653 w 653"/>
                <a:gd name="T1" fmla="*/ 327 h 1104"/>
                <a:gd name="T2" fmla="*/ 20 w 653"/>
                <a:gd name="T3" fmla="*/ 1104 h 1104"/>
                <a:gd name="T4" fmla="*/ 0 w 653"/>
                <a:gd name="T5" fmla="*/ 0 h 1104"/>
                <a:gd name="T6" fmla="*/ 653 w 653"/>
                <a:gd name="T7" fmla="*/ 327 h 1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1104"/>
                <a:gd name="T14" fmla="*/ 653 w 653"/>
                <a:gd name="T15" fmla="*/ 1104 h 1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1104">
                  <a:moveTo>
                    <a:pt x="653" y="327"/>
                  </a:moveTo>
                  <a:lnTo>
                    <a:pt x="20" y="1104"/>
                  </a:lnTo>
                  <a:lnTo>
                    <a:pt x="0" y="0"/>
                  </a:lnTo>
                  <a:lnTo>
                    <a:pt x="653" y="32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Freeform 85"/>
            <p:cNvSpPr>
              <a:spLocks noChangeArrowheads="1"/>
            </p:cNvSpPr>
            <p:nvPr/>
          </p:nvSpPr>
          <p:spPr bwMode="auto">
            <a:xfrm rot="5400000" flipH="1">
              <a:off x="1154689" y="500881"/>
              <a:ext cx="393844" cy="771744"/>
            </a:xfrm>
            <a:custGeom>
              <a:avLst/>
              <a:gdLst>
                <a:gd name="T0" fmla="*/ 0 w 652"/>
                <a:gd name="T1" fmla="*/ 951 h 1277"/>
                <a:gd name="T2" fmla="*/ 339 w 652"/>
                <a:gd name="T3" fmla="*/ 0 h 1277"/>
                <a:gd name="T4" fmla="*/ 652 w 652"/>
                <a:gd name="T5" fmla="*/ 1277 h 1277"/>
                <a:gd name="T6" fmla="*/ 0 w 652"/>
                <a:gd name="T7" fmla="*/ 951 h 1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2"/>
                <a:gd name="T13" fmla="*/ 0 h 1277"/>
                <a:gd name="T14" fmla="*/ 652 w 652"/>
                <a:gd name="T15" fmla="*/ 1277 h 1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2" h="1277">
                  <a:moveTo>
                    <a:pt x="0" y="951"/>
                  </a:moveTo>
                  <a:lnTo>
                    <a:pt x="339" y="0"/>
                  </a:lnTo>
                  <a:lnTo>
                    <a:pt x="652" y="1277"/>
                  </a:lnTo>
                  <a:lnTo>
                    <a:pt x="0" y="9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86"/>
            <p:cNvSpPr>
              <a:spLocks noChangeArrowheads="1"/>
            </p:cNvSpPr>
            <p:nvPr/>
          </p:nvSpPr>
          <p:spPr bwMode="auto">
            <a:xfrm rot="5400000" flipH="1">
              <a:off x="916023" y="56836"/>
              <a:ext cx="602243" cy="1041885"/>
            </a:xfrm>
            <a:custGeom>
              <a:avLst/>
              <a:gdLst>
                <a:gd name="T0" fmla="*/ 314 w 997"/>
                <a:gd name="T1" fmla="*/ 1279 h 1724"/>
                <a:gd name="T2" fmla="*/ 313 w 997"/>
                <a:gd name="T3" fmla="*/ 1278 h 1724"/>
                <a:gd name="T4" fmla="*/ 0 w 997"/>
                <a:gd name="T5" fmla="*/ 1 h 1724"/>
                <a:gd name="T6" fmla="*/ 2 w 997"/>
                <a:gd name="T7" fmla="*/ 0 h 1724"/>
                <a:gd name="T8" fmla="*/ 997 w 997"/>
                <a:gd name="T9" fmla="*/ 1724 h 1724"/>
                <a:gd name="T10" fmla="*/ 314 w 997"/>
                <a:gd name="T11" fmla="*/ 1279 h 17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7"/>
                <a:gd name="T19" fmla="*/ 0 h 1724"/>
                <a:gd name="T20" fmla="*/ 997 w 997"/>
                <a:gd name="T21" fmla="*/ 1724 h 17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7" h="1724">
                  <a:moveTo>
                    <a:pt x="314" y="1279"/>
                  </a:moveTo>
                  <a:lnTo>
                    <a:pt x="313" y="1278"/>
                  </a:lnTo>
                  <a:lnTo>
                    <a:pt x="0" y="1"/>
                  </a:lnTo>
                  <a:lnTo>
                    <a:pt x="2" y="0"/>
                  </a:lnTo>
                  <a:lnTo>
                    <a:pt x="997" y="1724"/>
                  </a:lnTo>
                  <a:lnTo>
                    <a:pt x="314" y="127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87"/>
            <p:cNvSpPr>
              <a:spLocks noChangeArrowheads="1"/>
            </p:cNvSpPr>
            <p:nvPr/>
          </p:nvSpPr>
          <p:spPr bwMode="auto">
            <a:xfrm rot="5400000" flipH="1">
              <a:off x="779205" y="-83003"/>
              <a:ext cx="877693" cy="1043698"/>
            </a:xfrm>
            <a:custGeom>
              <a:avLst/>
              <a:gdLst>
                <a:gd name="T0" fmla="*/ 1453 w 1453"/>
                <a:gd name="T1" fmla="*/ 1389 h 1727"/>
                <a:gd name="T2" fmla="*/ 995 w 1453"/>
                <a:gd name="T3" fmla="*/ 1727 h 1727"/>
                <a:gd name="T4" fmla="*/ 0 w 1453"/>
                <a:gd name="T5" fmla="*/ 3 h 1727"/>
                <a:gd name="T6" fmla="*/ 8 w 1453"/>
                <a:gd name="T7" fmla="*/ 0 h 1727"/>
                <a:gd name="T8" fmla="*/ 1453 w 1453"/>
                <a:gd name="T9" fmla="*/ 989 h 1727"/>
                <a:gd name="T10" fmla="*/ 1453 w 1453"/>
                <a:gd name="T11" fmla="*/ 1389 h 17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3"/>
                <a:gd name="T19" fmla="*/ 0 h 1727"/>
                <a:gd name="T20" fmla="*/ 1453 w 1453"/>
                <a:gd name="T21" fmla="*/ 1727 h 17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3" h="1727">
                  <a:moveTo>
                    <a:pt x="1453" y="1389"/>
                  </a:moveTo>
                  <a:lnTo>
                    <a:pt x="995" y="1727"/>
                  </a:lnTo>
                  <a:lnTo>
                    <a:pt x="0" y="3"/>
                  </a:lnTo>
                  <a:lnTo>
                    <a:pt x="8" y="0"/>
                  </a:lnTo>
                  <a:lnTo>
                    <a:pt x="1453" y="989"/>
                  </a:lnTo>
                  <a:lnTo>
                    <a:pt x="1453" y="13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88"/>
            <p:cNvSpPr>
              <a:spLocks noChangeArrowheads="1"/>
            </p:cNvSpPr>
            <p:nvPr/>
          </p:nvSpPr>
          <p:spPr bwMode="auto">
            <a:xfrm rot="5400000" flipH="1">
              <a:off x="1004623" y="137583"/>
              <a:ext cx="872860" cy="597694"/>
            </a:xfrm>
            <a:custGeom>
              <a:avLst/>
              <a:gdLst>
                <a:gd name="T0" fmla="*/ 1445 w 1445"/>
                <a:gd name="T1" fmla="*/ 989 h 989"/>
                <a:gd name="T2" fmla="*/ 0 w 1445"/>
                <a:gd name="T3" fmla="*/ 0 h 989"/>
                <a:gd name="T4" fmla="*/ 1445 w 1445"/>
                <a:gd name="T5" fmla="*/ 262 h 989"/>
                <a:gd name="T6" fmla="*/ 1445 w 1445"/>
                <a:gd name="T7" fmla="*/ 989 h 9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5"/>
                <a:gd name="T13" fmla="*/ 0 h 989"/>
                <a:gd name="T14" fmla="*/ 1445 w 1445"/>
                <a:gd name="T15" fmla="*/ 989 h 9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5" h="989">
                  <a:moveTo>
                    <a:pt x="1445" y="989"/>
                  </a:moveTo>
                  <a:lnTo>
                    <a:pt x="0" y="0"/>
                  </a:lnTo>
                  <a:lnTo>
                    <a:pt x="1445" y="262"/>
                  </a:lnTo>
                  <a:lnTo>
                    <a:pt x="1445" y="9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Freeform 89"/>
            <p:cNvSpPr>
              <a:spLocks noChangeArrowheads="1"/>
            </p:cNvSpPr>
            <p:nvPr/>
          </p:nvSpPr>
          <p:spPr bwMode="auto">
            <a:xfrm rot="5400000" flipH="1">
              <a:off x="311906" y="-311906"/>
              <a:ext cx="276657" cy="900469"/>
            </a:xfrm>
            <a:custGeom>
              <a:avLst/>
              <a:gdLst>
                <a:gd name="T0" fmla="*/ 458 w 458"/>
                <a:gd name="T1" fmla="*/ 0 h 1490"/>
                <a:gd name="T2" fmla="*/ 0 w 458"/>
                <a:gd name="T3" fmla="*/ 338 h 1490"/>
                <a:gd name="T4" fmla="*/ 458 w 458"/>
                <a:gd name="T5" fmla="*/ 1490 h 1490"/>
                <a:gd name="T6" fmla="*/ 458 w 458"/>
                <a:gd name="T7" fmla="*/ 0 h 14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490"/>
                <a:gd name="T14" fmla="*/ 458 w 458"/>
                <a:gd name="T15" fmla="*/ 1490 h 14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490">
                  <a:moveTo>
                    <a:pt x="458" y="0"/>
                  </a:moveTo>
                  <a:lnTo>
                    <a:pt x="0" y="338"/>
                  </a:lnTo>
                  <a:lnTo>
                    <a:pt x="458" y="149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90"/>
            <p:cNvSpPr>
              <a:spLocks noChangeArrowheads="1"/>
            </p:cNvSpPr>
            <p:nvPr/>
          </p:nvSpPr>
          <p:spPr bwMode="auto">
            <a:xfrm rot="5400000" flipH="1">
              <a:off x="137954" y="-137953"/>
              <a:ext cx="689227" cy="965134"/>
            </a:xfrm>
            <a:custGeom>
              <a:avLst/>
              <a:gdLst>
                <a:gd name="T0" fmla="*/ 514 w 1141"/>
                <a:gd name="T1" fmla="*/ 1597 h 1597"/>
                <a:gd name="T2" fmla="*/ 1141 w 1141"/>
                <a:gd name="T3" fmla="*/ 1597 h 1597"/>
                <a:gd name="T4" fmla="*/ 1141 w 1141"/>
                <a:gd name="T5" fmla="*/ 1597 h 1597"/>
                <a:gd name="T6" fmla="*/ 683 w 1141"/>
                <a:gd name="T7" fmla="*/ 445 h 1597"/>
                <a:gd name="T8" fmla="*/ 0 w 1141"/>
                <a:gd name="T9" fmla="*/ 0 h 1597"/>
                <a:gd name="T10" fmla="*/ 514 w 1141"/>
                <a:gd name="T11" fmla="*/ 1597 h 15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1"/>
                <a:gd name="T19" fmla="*/ 0 h 1597"/>
                <a:gd name="T20" fmla="*/ 1141 w 1141"/>
                <a:gd name="T21" fmla="*/ 1597 h 15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1" h="1597">
                  <a:moveTo>
                    <a:pt x="514" y="1597"/>
                  </a:moveTo>
                  <a:lnTo>
                    <a:pt x="1141" y="1597"/>
                  </a:lnTo>
                  <a:lnTo>
                    <a:pt x="1141" y="1597"/>
                  </a:lnTo>
                  <a:lnTo>
                    <a:pt x="683" y="445"/>
                  </a:lnTo>
                  <a:lnTo>
                    <a:pt x="0" y="0"/>
                  </a:lnTo>
                  <a:lnTo>
                    <a:pt x="514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Freeform 91"/>
            <p:cNvSpPr>
              <a:spLocks noChangeArrowheads="1"/>
            </p:cNvSpPr>
            <p:nvPr/>
          </p:nvSpPr>
          <p:spPr bwMode="auto">
            <a:xfrm rot="5400000" flipH="1">
              <a:off x="136141" y="242602"/>
              <a:ext cx="692852" cy="965134"/>
            </a:xfrm>
            <a:custGeom>
              <a:avLst/>
              <a:gdLst>
                <a:gd name="T0" fmla="*/ 771 w 1147"/>
                <a:gd name="T1" fmla="*/ 1597 h 1597"/>
                <a:gd name="T2" fmla="*/ 0 w 1147"/>
                <a:gd name="T3" fmla="*/ 777 h 1597"/>
                <a:gd name="T4" fmla="*/ 633 w 1147"/>
                <a:gd name="T5" fmla="*/ 0 h 1597"/>
                <a:gd name="T6" fmla="*/ 1147 w 1147"/>
                <a:gd name="T7" fmla="*/ 1597 h 1597"/>
                <a:gd name="T8" fmla="*/ 771 w 1147"/>
                <a:gd name="T9" fmla="*/ 1597 h 15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7"/>
                <a:gd name="T16" fmla="*/ 0 h 1597"/>
                <a:gd name="T17" fmla="*/ 1147 w 1147"/>
                <a:gd name="T18" fmla="*/ 1597 h 15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7" h="1597">
                  <a:moveTo>
                    <a:pt x="771" y="1597"/>
                  </a:moveTo>
                  <a:lnTo>
                    <a:pt x="0" y="777"/>
                  </a:lnTo>
                  <a:lnTo>
                    <a:pt x="633" y="0"/>
                  </a:lnTo>
                  <a:lnTo>
                    <a:pt x="1147" y="1597"/>
                  </a:lnTo>
                  <a:lnTo>
                    <a:pt x="771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Freeform 92"/>
            <p:cNvSpPr>
              <a:spLocks noChangeArrowheads="1"/>
            </p:cNvSpPr>
            <p:nvPr/>
          </p:nvSpPr>
          <p:spPr bwMode="auto">
            <a:xfrm rot="5400000" flipH="1">
              <a:off x="14917" y="590951"/>
              <a:ext cx="465727" cy="495560"/>
            </a:xfrm>
            <a:custGeom>
              <a:avLst/>
              <a:gdLst>
                <a:gd name="T0" fmla="*/ 223 w 771"/>
                <a:gd name="T1" fmla="*/ 820 h 820"/>
                <a:gd name="T2" fmla="*/ 771 w 771"/>
                <a:gd name="T3" fmla="*/ 820 h 820"/>
                <a:gd name="T4" fmla="*/ 0 w 771"/>
                <a:gd name="T5" fmla="*/ 0 h 820"/>
                <a:gd name="T6" fmla="*/ 223 w 771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1"/>
                <a:gd name="T13" fmla="*/ 0 h 820"/>
                <a:gd name="T14" fmla="*/ 771 w 771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1" h="820">
                  <a:moveTo>
                    <a:pt x="223" y="820"/>
                  </a:moveTo>
                  <a:lnTo>
                    <a:pt x="771" y="820"/>
                  </a:lnTo>
                  <a:lnTo>
                    <a:pt x="0" y="0"/>
                  </a:lnTo>
                  <a:lnTo>
                    <a:pt x="223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Freeform 93"/>
            <p:cNvSpPr>
              <a:spLocks noChangeArrowheads="1"/>
            </p:cNvSpPr>
            <p:nvPr/>
          </p:nvSpPr>
          <p:spPr bwMode="auto">
            <a:xfrm rot="5400000" flipH="1">
              <a:off x="317037" y="755162"/>
              <a:ext cx="250683" cy="884756"/>
            </a:xfrm>
            <a:custGeom>
              <a:avLst/>
              <a:gdLst>
                <a:gd name="T0" fmla="*/ 0 w 415"/>
                <a:gd name="T1" fmla="*/ 1464 h 1464"/>
                <a:gd name="T2" fmla="*/ 415 w 415"/>
                <a:gd name="T3" fmla="*/ 644 h 1464"/>
                <a:gd name="T4" fmla="*/ 225 w 415"/>
                <a:gd name="T5" fmla="*/ 0 h 1464"/>
                <a:gd name="T6" fmla="*/ 0 w 415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5"/>
                <a:gd name="T13" fmla="*/ 0 h 1464"/>
                <a:gd name="T14" fmla="*/ 415 w 415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5" h="1464">
                  <a:moveTo>
                    <a:pt x="0" y="1464"/>
                  </a:moveTo>
                  <a:lnTo>
                    <a:pt x="415" y="644"/>
                  </a:lnTo>
                  <a:lnTo>
                    <a:pt x="225" y="0"/>
                  </a:lnTo>
                  <a:lnTo>
                    <a:pt x="0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Freeform 94"/>
            <p:cNvSpPr>
              <a:spLocks noChangeArrowheads="1"/>
            </p:cNvSpPr>
            <p:nvPr/>
          </p:nvSpPr>
          <p:spPr bwMode="auto">
            <a:xfrm rot="5400000" flipH="1">
              <a:off x="771469" y="795685"/>
              <a:ext cx="115375" cy="667193"/>
            </a:xfrm>
            <a:custGeom>
              <a:avLst/>
              <a:gdLst>
                <a:gd name="T0" fmla="*/ 190 w 191"/>
                <a:gd name="T1" fmla="*/ 1104 h 1104"/>
                <a:gd name="T2" fmla="*/ 191 w 191"/>
                <a:gd name="T3" fmla="*/ 1104 h 1104"/>
                <a:gd name="T4" fmla="*/ 171 w 191"/>
                <a:gd name="T5" fmla="*/ 0 h 1104"/>
                <a:gd name="T6" fmla="*/ 0 w 191"/>
                <a:gd name="T7" fmla="*/ 460 h 1104"/>
                <a:gd name="T8" fmla="*/ 190 w 191"/>
                <a:gd name="T9" fmla="*/ 1104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1104"/>
                <a:gd name="T17" fmla="*/ 191 w 191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1104">
                  <a:moveTo>
                    <a:pt x="190" y="1104"/>
                  </a:moveTo>
                  <a:lnTo>
                    <a:pt x="191" y="1104"/>
                  </a:lnTo>
                  <a:lnTo>
                    <a:pt x="171" y="0"/>
                  </a:lnTo>
                  <a:lnTo>
                    <a:pt x="0" y="460"/>
                  </a:lnTo>
                  <a:lnTo>
                    <a:pt x="190" y="11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Oval 104"/>
            <p:cNvSpPr>
              <a:spLocks noChangeArrowheads="1"/>
            </p:cNvSpPr>
            <p:nvPr/>
          </p:nvSpPr>
          <p:spPr bwMode="auto">
            <a:xfrm rot="5400000" flipH="1">
              <a:off x="356567" y="173302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Oval 105"/>
            <p:cNvSpPr>
              <a:spLocks noChangeArrowheads="1"/>
            </p:cNvSpPr>
            <p:nvPr/>
          </p:nvSpPr>
          <p:spPr bwMode="auto">
            <a:xfrm rot="5400000" flipH="1">
              <a:off x="148069" y="171853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Oval 106"/>
            <p:cNvSpPr>
              <a:spLocks noChangeArrowheads="1"/>
            </p:cNvSpPr>
            <p:nvPr/>
          </p:nvSpPr>
          <p:spPr bwMode="auto">
            <a:xfrm rot="5400000" flipH="1">
              <a:off x="719776" y="153489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Oval 107"/>
            <p:cNvSpPr>
              <a:spLocks noChangeArrowheads="1"/>
            </p:cNvSpPr>
            <p:nvPr/>
          </p:nvSpPr>
          <p:spPr bwMode="auto">
            <a:xfrm rot="5400000" flipH="1">
              <a:off x="803780" y="1132597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Oval 108"/>
            <p:cNvSpPr>
              <a:spLocks noChangeArrowheads="1"/>
            </p:cNvSpPr>
            <p:nvPr/>
          </p:nvSpPr>
          <p:spPr bwMode="auto">
            <a:xfrm rot="5400000" flipH="1">
              <a:off x="1060021" y="1026283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Oval 109"/>
            <p:cNvSpPr>
              <a:spLocks noChangeArrowheads="1"/>
            </p:cNvSpPr>
            <p:nvPr/>
          </p:nvSpPr>
          <p:spPr bwMode="auto">
            <a:xfrm rot="5400000" flipH="1">
              <a:off x="447823" y="102145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Oval 110"/>
            <p:cNvSpPr>
              <a:spLocks noChangeArrowheads="1"/>
            </p:cNvSpPr>
            <p:nvPr/>
          </p:nvSpPr>
          <p:spPr bwMode="auto">
            <a:xfrm rot="5400000" flipH="1">
              <a:off x="874186" y="649654"/>
              <a:ext cx="22350" cy="3021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Oval 111"/>
            <p:cNvSpPr>
              <a:spLocks noChangeArrowheads="1"/>
            </p:cNvSpPr>
            <p:nvPr/>
          </p:nvSpPr>
          <p:spPr bwMode="auto">
            <a:xfrm rot="5400000" flipH="1">
              <a:off x="640608" y="25248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870127" y="256375"/>
            <a:ext cx="614362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一、立位体前屈       </a:t>
            </a: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</a:t>
            </a: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10秒-20秒</a:t>
            </a: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）ⅹ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组</a:t>
            </a:r>
            <a:endParaRPr lang="zh-CN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51" name="Group 7"/>
          <p:cNvGrpSpPr/>
          <p:nvPr/>
        </p:nvGrpSpPr>
        <p:grpSpPr>
          <a:xfrm flipH="1">
            <a:off x="1828800" y="3987809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152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3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60" name="Group 16"/>
          <p:cNvGrpSpPr/>
          <p:nvPr/>
        </p:nvGrpSpPr>
        <p:grpSpPr>
          <a:xfrm flipH="1">
            <a:off x="3373393" y="3987809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161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2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84" name="Text Box 10"/>
          <p:cNvSpPr txBox="1">
            <a:spLocks noChangeArrowheads="1"/>
          </p:cNvSpPr>
          <p:nvPr/>
        </p:nvSpPr>
        <p:spPr bwMode="auto">
          <a:xfrm>
            <a:off x="6882765" y="1308735"/>
            <a:ext cx="2944495" cy="3502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双脚并立膝关节伸直，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低头弯腰双手摸脚尖或脚后跟，躯干尽量靠近大腿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每组练习时间（10秒-20秒）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  间歇时间（20秒-30秒）。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VID_20200219_16454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5400000">
            <a:off x="484505" y="2480945"/>
            <a:ext cx="6014085" cy="27400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5" repeatCount="indefinite" fill="remove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6" grpId="0"/>
      <p:bldP spid="18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1" y="0"/>
            <a:ext cx="781050" cy="812406"/>
            <a:chOff x="0" y="-1"/>
            <a:chExt cx="1739901" cy="1809751"/>
          </a:xfrm>
        </p:grpSpPr>
        <p:sp>
          <p:nvSpPr>
            <p:cNvPr id="3" name="Freeform 51"/>
            <p:cNvSpPr>
              <a:spLocks noChangeArrowheads="1"/>
            </p:cNvSpPr>
            <p:nvPr/>
          </p:nvSpPr>
          <p:spPr bwMode="auto">
            <a:xfrm rot="5400000" flipH="1">
              <a:off x="886683" y="990465"/>
              <a:ext cx="479016" cy="785040"/>
            </a:xfrm>
            <a:custGeom>
              <a:avLst/>
              <a:gdLst>
                <a:gd name="T0" fmla="*/ 0 w 793"/>
                <a:gd name="T1" fmla="*/ 0 h 1299"/>
                <a:gd name="T2" fmla="*/ 120 w 793"/>
                <a:gd name="T3" fmla="*/ 1299 h 1299"/>
                <a:gd name="T4" fmla="*/ 793 w 793"/>
                <a:gd name="T5" fmla="*/ 1170 h 1299"/>
                <a:gd name="T6" fmla="*/ 0 w 793"/>
                <a:gd name="T7" fmla="*/ 0 h 12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"/>
                <a:gd name="T13" fmla="*/ 0 h 1299"/>
                <a:gd name="T14" fmla="*/ 793 w 793"/>
                <a:gd name="T15" fmla="*/ 1299 h 12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" h="1299">
                  <a:moveTo>
                    <a:pt x="0" y="0"/>
                  </a:moveTo>
                  <a:lnTo>
                    <a:pt x="120" y="1299"/>
                  </a:lnTo>
                  <a:lnTo>
                    <a:pt x="793" y="1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" name="Freeform 52"/>
            <p:cNvSpPr>
              <a:spLocks noChangeArrowheads="1"/>
            </p:cNvSpPr>
            <p:nvPr/>
          </p:nvSpPr>
          <p:spPr bwMode="auto">
            <a:xfrm rot="5400000" flipH="1">
              <a:off x="202551" y="940926"/>
              <a:ext cx="406529" cy="811631"/>
            </a:xfrm>
            <a:custGeom>
              <a:avLst/>
              <a:gdLst>
                <a:gd name="T0" fmla="*/ 457 w 673"/>
                <a:gd name="T1" fmla="*/ 1343 h 1343"/>
                <a:gd name="T2" fmla="*/ 0 w 673"/>
                <a:gd name="T3" fmla="*/ 129 h 1343"/>
                <a:gd name="T4" fmla="*/ 673 w 673"/>
                <a:gd name="T5" fmla="*/ 0 h 1343"/>
                <a:gd name="T6" fmla="*/ 457 w 673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3"/>
                <a:gd name="T13" fmla="*/ 0 h 1343"/>
                <a:gd name="T14" fmla="*/ 673 w 673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3" h="1343">
                  <a:moveTo>
                    <a:pt x="457" y="1343"/>
                  </a:moveTo>
                  <a:lnTo>
                    <a:pt x="0" y="129"/>
                  </a:lnTo>
                  <a:lnTo>
                    <a:pt x="673" y="0"/>
                  </a:lnTo>
                  <a:lnTo>
                    <a:pt x="457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Freeform 53"/>
            <p:cNvSpPr>
              <a:spLocks noChangeArrowheads="1"/>
            </p:cNvSpPr>
            <p:nvPr/>
          </p:nvSpPr>
          <p:spPr bwMode="auto">
            <a:xfrm rot="5400000" flipH="1">
              <a:off x="132160" y="1141793"/>
              <a:ext cx="469351" cy="733671"/>
            </a:xfrm>
            <a:custGeom>
              <a:avLst/>
              <a:gdLst>
                <a:gd name="T0" fmla="*/ 0 w 777"/>
                <a:gd name="T1" fmla="*/ 598 h 1214"/>
                <a:gd name="T2" fmla="*/ 320 w 777"/>
                <a:gd name="T3" fmla="*/ 0 h 1214"/>
                <a:gd name="T4" fmla="*/ 777 w 777"/>
                <a:gd name="T5" fmla="*/ 1214 h 1214"/>
                <a:gd name="T6" fmla="*/ 0 w 777"/>
                <a:gd name="T7" fmla="*/ 598 h 12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1214"/>
                <a:gd name="T14" fmla="*/ 777 w 777"/>
                <a:gd name="T15" fmla="*/ 1214 h 12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1214">
                  <a:moveTo>
                    <a:pt x="0" y="598"/>
                  </a:moveTo>
                  <a:lnTo>
                    <a:pt x="320" y="0"/>
                  </a:lnTo>
                  <a:lnTo>
                    <a:pt x="777" y="1214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Freeform 54"/>
            <p:cNvSpPr>
              <a:spLocks noChangeArrowheads="1"/>
            </p:cNvSpPr>
            <p:nvPr/>
          </p:nvSpPr>
          <p:spPr bwMode="auto">
            <a:xfrm rot="5400000" flipH="1">
              <a:off x="-48538" y="1322491"/>
              <a:ext cx="469351" cy="372274"/>
            </a:xfrm>
            <a:custGeom>
              <a:avLst/>
              <a:gdLst>
                <a:gd name="T0" fmla="*/ 0 w 777"/>
                <a:gd name="T1" fmla="*/ 0 h 616"/>
                <a:gd name="T2" fmla="*/ 9 w 777"/>
                <a:gd name="T3" fmla="*/ 362 h 616"/>
                <a:gd name="T4" fmla="*/ 777 w 777"/>
                <a:gd name="T5" fmla="*/ 616 h 616"/>
                <a:gd name="T6" fmla="*/ 0 w 777"/>
                <a:gd name="T7" fmla="*/ 0 h 6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616"/>
                <a:gd name="T14" fmla="*/ 777 w 777"/>
                <a:gd name="T15" fmla="*/ 616 h 6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616">
                  <a:moveTo>
                    <a:pt x="0" y="0"/>
                  </a:moveTo>
                  <a:lnTo>
                    <a:pt x="9" y="362"/>
                  </a:lnTo>
                  <a:lnTo>
                    <a:pt x="777" y="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Freeform 58"/>
            <p:cNvSpPr>
              <a:spLocks noChangeArrowheads="1"/>
            </p:cNvSpPr>
            <p:nvPr/>
          </p:nvSpPr>
          <p:spPr bwMode="auto">
            <a:xfrm rot="5400000" flipH="1">
              <a:off x="41788" y="860671"/>
              <a:ext cx="371494" cy="455069"/>
            </a:xfrm>
            <a:custGeom>
              <a:avLst/>
              <a:gdLst>
                <a:gd name="T0" fmla="*/ 0 w 615"/>
                <a:gd name="T1" fmla="*/ 753 h 753"/>
                <a:gd name="T2" fmla="*/ 399 w 615"/>
                <a:gd name="T3" fmla="*/ 0 h 753"/>
                <a:gd name="T4" fmla="*/ 615 w 615"/>
                <a:gd name="T5" fmla="*/ 753 h 753"/>
                <a:gd name="T6" fmla="*/ 0 w 615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5"/>
                <a:gd name="T13" fmla="*/ 0 h 753"/>
                <a:gd name="T14" fmla="*/ 615 w 615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5" h="753">
                  <a:moveTo>
                    <a:pt x="0" y="753"/>
                  </a:moveTo>
                  <a:lnTo>
                    <a:pt x="399" y="0"/>
                  </a:lnTo>
                  <a:lnTo>
                    <a:pt x="615" y="753"/>
                  </a:lnTo>
                  <a:lnTo>
                    <a:pt x="0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59"/>
            <p:cNvSpPr>
              <a:spLocks noChangeArrowheads="1"/>
            </p:cNvSpPr>
            <p:nvPr/>
          </p:nvSpPr>
          <p:spPr bwMode="auto">
            <a:xfrm rot="5400000" flipH="1">
              <a:off x="876130" y="979912"/>
              <a:ext cx="578081" cy="707080"/>
            </a:xfrm>
            <a:custGeom>
              <a:avLst/>
              <a:gdLst>
                <a:gd name="T0" fmla="*/ 957 w 957"/>
                <a:gd name="T1" fmla="*/ 749 h 1170"/>
                <a:gd name="T2" fmla="*/ 793 w 957"/>
                <a:gd name="T3" fmla="*/ 1170 h 1170"/>
                <a:gd name="T4" fmla="*/ 0 w 957"/>
                <a:gd name="T5" fmla="*/ 0 h 1170"/>
                <a:gd name="T6" fmla="*/ 957 w 957"/>
                <a:gd name="T7" fmla="*/ 749 h 1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7"/>
                <a:gd name="T13" fmla="*/ 0 h 1170"/>
                <a:gd name="T14" fmla="*/ 957 w 957"/>
                <a:gd name="T15" fmla="*/ 1170 h 1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7" h="1170">
                  <a:moveTo>
                    <a:pt x="957" y="749"/>
                  </a:moveTo>
                  <a:lnTo>
                    <a:pt x="793" y="1170"/>
                  </a:lnTo>
                  <a:lnTo>
                    <a:pt x="0" y="0"/>
                  </a:lnTo>
                  <a:lnTo>
                    <a:pt x="957" y="7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60"/>
            <p:cNvSpPr>
              <a:spLocks noChangeArrowheads="1"/>
            </p:cNvSpPr>
            <p:nvPr/>
          </p:nvSpPr>
          <p:spPr bwMode="auto">
            <a:xfrm rot="5400000" flipH="1">
              <a:off x="570287" y="548640"/>
              <a:ext cx="380555" cy="610989"/>
            </a:xfrm>
            <a:custGeom>
              <a:avLst/>
              <a:gdLst>
                <a:gd name="T0" fmla="*/ 630 w 630"/>
                <a:gd name="T1" fmla="*/ 299 h 1011"/>
                <a:gd name="T2" fmla="*/ 19 w 630"/>
                <a:gd name="T3" fmla="*/ 1011 h 1011"/>
                <a:gd name="T4" fmla="*/ 0 w 630"/>
                <a:gd name="T5" fmla="*/ 0 h 1011"/>
                <a:gd name="T6" fmla="*/ 630 w 630"/>
                <a:gd name="T7" fmla="*/ 299 h 10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0"/>
                <a:gd name="T13" fmla="*/ 0 h 1011"/>
                <a:gd name="T14" fmla="*/ 630 w 630"/>
                <a:gd name="T15" fmla="*/ 1011 h 10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0" h="1011">
                  <a:moveTo>
                    <a:pt x="630" y="299"/>
                  </a:moveTo>
                  <a:lnTo>
                    <a:pt x="19" y="1011"/>
                  </a:lnTo>
                  <a:lnTo>
                    <a:pt x="0" y="0"/>
                  </a:lnTo>
                  <a:lnTo>
                    <a:pt x="630" y="29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61"/>
            <p:cNvSpPr>
              <a:spLocks noChangeArrowheads="1"/>
            </p:cNvSpPr>
            <p:nvPr/>
          </p:nvSpPr>
          <p:spPr bwMode="auto">
            <a:xfrm rot="5400000" flipH="1">
              <a:off x="1050134" y="500292"/>
              <a:ext cx="379951" cy="708288"/>
            </a:xfrm>
            <a:custGeom>
              <a:avLst/>
              <a:gdLst>
                <a:gd name="T0" fmla="*/ 0 w 629"/>
                <a:gd name="T1" fmla="*/ 874 h 1172"/>
                <a:gd name="T2" fmla="*/ 328 w 629"/>
                <a:gd name="T3" fmla="*/ 0 h 1172"/>
                <a:gd name="T4" fmla="*/ 629 w 629"/>
                <a:gd name="T5" fmla="*/ 1172 h 1172"/>
                <a:gd name="T6" fmla="*/ 0 w 629"/>
                <a:gd name="T7" fmla="*/ 874 h 11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1172"/>
                <a:gd name="T14" fmla="*/ 629 w 629"/>
                <a:gd name="T15" fmla="*/ 1172 h 11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1172">
                  <a:moveTo>
                    <a:pt x="0" y="874"/>
                  </a:moveTo>
                  <a:lnTo>
                    <a:pt x="328" y="0"/>
                  </a:lnTo>
                  <a:lnTo>
                    <a:pt x="629" y="1172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62"/>
            <p:cNvSpPr>
              <a:spLocks noChangeArrowheads="1"/>
            </p:cNvSpPr>
            <p:nvPr/>
          </p:nvSpPr>
          <p:spPr bwMode="auto">
            <a:xfrm rot="5400000" flipH="1">
              <a:off x="826575" y="78603"/>
              <a:ext cx="579893" cy="955464"/>
            </a:xfrm>
            <a:custGeom>
              <a:avLst/>
              <a:gdLst>
                <a:gd name="T0" fmla="*/ 302 w 960"/>
                <a:gd name="T1" fmla="*/ 1173 h 1581"/>
                <a:gd name="T2" fmla="*/ 301 w 960"/>
                <a:gd name="T3" fmla="*/ 1172 h 1581"/>
                <a:gd name="T4" fmla="*/ 0 w 960"/>
                <a:gd name="T5" fmla="*/ 0 h 1581"/>
                <a:gd name="T6" fmla="*/ 0 w 960"/>
                <a:gd name="T7" fmla="*/ 0 h 1581"/>
                <a:gd name="T8" fmla="*/ 960 w 960"/>
                <a:gd name="T9" fmla="*/ 1581 h 1581"/>
                <a:gd name="T10" fmla="*/ 302 w 960"/>
                <a:gd name="T11" fmla="*/ 1173 h 15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581"/>
                <a:gd name="T20" fmla="*/ 960 w 960"/>
                <a:gd name="T21" fmla="*/ 1581 h 15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581">
                  <a:moveTo>
                    <a:pt x="302" y="1173"/>
                  </a:moveTo>
                  <a:lnTo>
                    <a:pt x="301" y="1172"/>
                  </a:lnTo>
                  <a:lnTo>
                    <a:pt x="0" y="0"/>
                  </a:lnTo>
                  <a:lnTo>
                    <a:pt x="0" y="0"/>
                  </a:lnTo>
                  <a:lnTo>
                    <a:pt x="960" y="1581"/>
                  </a:lnTo>
                  <a:lnTo>
                    <a:pt x="302" y="11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63"/>
            <p:cNvSpPr>
              <a:spLocks noChangeArrowheads="1"/>
            </p:cNvSpPr>
            <p:nvPr/>
          </p:nvSpPr>
          <p:spPr bwMode="auto">
            <a:xfrm rot="5400000" flipH="1">
              <a:off x="693985" y="-55196"/>
              <a:ext cx="846282" cy="956673"/>
            </a:xfrm>
            <a:custGeom>
              <a:avLst/>
              <a:gdLst>
                <a:gd name="T0" fmla="*/ 1401 w 1401"/>
                <a:gd name="T1" fmla="*/ 1273 h 1583"/>
                <a:gd name="T2" fmla="*/ 960 w 1401"/>
                <a:gd name="T3" fmla="*/ 1583 h 1583"/>
                <a:gd name="T4" fmla="*/ 0 w 1401"/>
                <a:gd name="T5" fmla="*/ 2 h 1583"/>
                <a:gd name="T6" fmla="*/ 9 w 1401"/>
                <a:gd name="T7" fmla="*/ 0 h 1583"/>
                <a:gd name="T8" fmla="*/ 1401 w 1401"/>
                <a:gd name="T9" fmla="*/ 907 h 1583"/>
                <a:gd name="T10" fmla="*/ 1401 w 1401"/>
                <a:gd name="T11" fmla="*/ 1273 h 15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1"/>
                <a:gd name="T19" fmla="*/ 0 h 1583"/>
                <a:gd name="T20" fmla="*/ 1401 w 1401"/>
                <a:gd name="T21" fmla="*/ 1583 h 15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1" h="1583">
                  <a:moveTo>
                    <a:pt x="1401" y="1273"/>
                  </a:moveTo>
                  <a:lnTo>
                    <a:pt x="960" y="1583"/>
                  </a:lnTo>
                  <a:lnTo>
                    <a:pt x="0" y="2"/>
                  </a:lnTo>
                  <a:lnTo>
                    <a:pt x="9" y="0"/>
                  </a:lnTo>
                  <a:lnTo>
                    <a:pt x="1401" y="907"/>
                  </a:lnTo>
                  <a:lnTo>
                    <a:pt x="1401" y="12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64"/>
            <p:cNvSpPr>
              <a:spLocks noChangeArrowheads="1"/>
            </p:cNvSpPr>
            <p:nvPr/>
          </p:nvSpPr>
          <p:spPr bwMode="auto">
            <a:xfrm rot="5400000" flipH="1">
              <a:off x="900971" y="146354"/>
              <a:ext cx="840845" cy="548138"/>
            </a:xfrm>
            <a:custGeom>
              <a:avLst/>
              <a:gdLst>
                <a:gd name="T0" fmla="*/ 1392 w 1392"/>
                <a:gd name="T1" fmla="*/ 907 h 907"/>
                <a:gd name="T2" fmla="*/ 0 w 1392"/>
                <a:gd name="T3" fmla="*/ 0 h 907"/>
                <a:gd name="T4" fmla="*/ 1392 w 1392"/>
                <a:gd name="T5" fmla="*/ 239 h 907"/>
                <a:gd name="T6" fmla="*/ 1392 w 1392"/>
                <a:gd name="T7" fmla="*/ 907 h 9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2"/>
                <a:gd name="T13" fmla="*/ 0 h 907"/>
                <a:gd name="T14" fmla="*/ 1392 w 1392"/>
                <a:gd name="T15" fmla="*/ 907 h 9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2" h="907">
                  <a:moveTo>
                    <a:pt x="1392" y="907"/>
                  </a:moveTo>
                  <a:lnTo>
                    <a:pt x="0" y="0"/>
                  </a:lnTo>
                  <a:lnTo>
                    <a:pt x="1392" y="239"/>
                  </a:lnTo>
                  <a:lnTo>
                    <a:pt x="1392" y="90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65"/>
            <p:cNvSpPr>
              <a:spLocks noChangeArrowheads="1"/>
            </p:cNvSpPr>
            <p:nvPr/>
          </p:nvSpPr>
          <p:spPr bwMode="auto">
            <a:xfrm rot="5400000" flipH="1">
              <a:off x="279874" y="-279873"/>
              <a:ext cx="266389" cy="826135"/>
            </a:xfrm>
            <a:custGeom>
              <a:avLst/>
              <a:gdLst>
                <a:gd name="T0" fmla="*/ 441 w 441"/>
                <a:gd name="T1" fmla="*/ 0 h 1367"/>
                <a:gd name="T2" fmla="*/ 0 w 441"/>
                <a:gd name="T3" fmla="*/ 310 h 1367"/>
                <a:gd name="T4" fmla="*/ 441 w 441"/>
                <a:gd name="T5" fmla="*/ 1367 h 1367"/>
                <a:gd name="T6" fmla="*/ 441 w 441"/>
                <a:gd name="T7" fmla="*/ 0 h 1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1"/>
                <a:gd name="T13" fmla="*/ 0 h 1367"/>
                <a:gd name="T14" fmla="*/ 441 w 441"/>
                <a:gd name="T15" fmla="*/ 1367 h 1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1" h="1367">
                  <a:moveTo>
                    <a:pt x="441" y="0"/>
                  </a:moveTo>
                  <a:lnTo>
                    <a:pt x="0" y="310"/>
                  </a:lnTo>
                  <a:lnTo>
                    <a:pt x="441" y="136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66"/>
            <p:cNvSpPr>
              <a:spLocks noChangeArrowheads="1"/>
            </p:cNvSpPr>
            <p:nvPr/>
          </p:nvSpPr>
          <p:spPr bwMode="auto">
            <a:xfrm rot="5400000" flipH="1">
              <a:off x="110752" y="-110752"/>
              <a:ext cx="663857" cy="885360"/>
            </a:xfrm>
            <a:custGeom>
              <a:avLst/>
              <a:gdLst>
                <a:gd name="T0" fmla="*/ 495 w 1099"/>
                <a:gd name="T1" fmla="*/ 1465 h 1465"/>
                <a:gd name="T2" fmla="*/ 1099 w 1099"/>
                <a:gd name="T3" fmla="*/ 1465 h 1465"/>
                <a:gd name="T4" fmla="*/ 1099 w 1099"/>
                <a:gd name="T5" fmla="*/ 1465 h 1465"/>
                <a:gd name="T6" fmla="*/ 658 w 1099"/>
                <a:gd name="T7" fmla="*/ 408 h 1465"/>
                <a:gd name="T8" fmla="*/ 0 w 1099"/>
                <a:gd name="T9" fmla="*/ 0 h 1465"/>
                <a:gd name="T10" fmla="*/ 495 w 1099"/>
                <a:gd name="T11" fmla="*/ 1465 h 1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9"/>
                <a:gd name="T19" fmla="*/ 0 h 1465"/>
                <a:gd name="T20" fmla="*/ 1099 w 1099"/>
                <a:gd name="T21" fmla="*/ 1465 h 14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9" h="1465">
                  <a:moveTo>
                    <a:pt x="495" y="1465"/>
                  </a:moveTo>
                  <a:lnTo>
                    <a:pt x="1099" y="1465"/>
                  </a:lnTo>
                  <a:lnTo>
                    <a:pt x="1099" y="1465"/>
                  </a:lnTo>
                  <a:lnTo>
                    <a:pt x="658" y="408"/>
                  </a:lnTo>
                  <a:lnTo>
                    <a:pt x="0" y="0"/>
                  </a:lnTo>
                  <a:lnTo>
                    <a:pt x="495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67"/>
            <p:cNvSpPr>
              <a:spLocks noChangeArrowheads="1"/>
            </p:cNvSpPr>
            <p:nvPr/>
          </p:nvSpPr>
          <p:spPr bwMode="auto">
            <a:xfrm rot="5400000" flipH="1">
              <a:off x="108638" y="256212"/>
              <a:ext cx="668085" cy="885360"/>
            </a:xfrm>
            <a:custGeom>
              <a:avLst/>
              <a:gdLst>
                <a:gd name="T0" fmla="*/ 744 w 1106"/>
                <a:gd name="T1" fmla="*/ 1465 h 1465"/>
                <a:gd name="T2" fmla="*/ 0 w 1106"/>
                <a:gd name="T3" fmla="*/ 712 h 1465"/>
                <a:gd name="T4" fmla="*/ 611 w 1106"/>
                <a:gd name="T5" fmla="*/ 0 h 1465"/>
                <a:gd name="T6" fmla="*/ 1106 w 1106"/>
                <a:gd name="T7" fmla="*/ 1465 h 1465"/>
                <a:gd name="T8" fmla="*/ 744 w 1106"/>
                <a:gd name="T9" fmla="*/ 1465 h 14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6"/>
                <a:gd name="T16" fmla="*/ 0 h 1465"/>
                <a:gd name="T17" fmla="*/ 1106 w 1106"/>
                <a:gd name="T18" fmla="*/ 1465 h 14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6" h="1465">
                  <a:moveTo>
                    <a:pt x="744" y="1465"/>
                  </a:moveTo>
                  <a:lnTo>
                    <a:pt x="0" y="712"/>
                  </a:lnTo>
                  <a:lnTo>
                    <a:pt x="611" y="0"/>
                  </a:lnTo>
                  <a:lnTo>
                    <a:pt x="1106" y="1465"/>
                  </a:lnTo>
                  <a:lnTo>
                    <a:pt x="744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68"/>
            <p:cNvSpPr>
              <a:spLocks noChangeArrowheads="1"/>
            </p:cNvSpPr>
            <p:nvPr/>
          </p:nvSpPr>
          <p:spPr bwMode="auto">
            <a:xfrm rot="5400000" flipH="1">
              <a:off x="2826" y="580692"/>
              <a:ext cx="449417" cy="455069"/>
            </a:xfrm>
            <a:custGeom>
              <a:avLst/>
              <a:gdLst>
                <a:gd name="T0" fmla="*/ 216 w 744"/>
                <a:gd name="T1" fmla="*/ 753 h 753"/>
                <a:gd name="T2" fmla="*/ 744 w 744"/>
                <a:gd name="T3" fmla="*/ 753 h 753"/>
                <a:gd name="T4" fmla="*/ 0 w 744"/>
                <a:gd name="T5" fmla="*/ 0 h 753"/>
                <a:gd name="T6" fmla="*/ 216 w 744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53"/>
                <a:gd name="T14" fmla="*/ 744 w 744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53">
                  <a:moveTo>
                    <a:pt x="216" y="753"/>
                  </a:moveTo>
                  <a:lnTo>
                    <a:pt x="744" y="753"/>
                  </a:lnTo>
                  <a:lnTo>
                    <a:pt x="0" y="0"/>
                  </a:lnTo>
                  <a:lnTo>
                    <a:pt x="216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Freeform 69"/>
            <p:cNvSpPr>
              <a:spLocks noChangeArrowheads="1"/>
            </p:cNvSpPr>
            <p:nvPr/>
          </p:nvSpPr>
          <p:spPr bwMode="auto">
            <a:xfrm rot="5400000" flipH="1">
              <a:off x="285307" y="747628"/>
              <a:ext cx="241018" cy="811631"/>
            </a:xfrm>
            <a:custGeom>
              <a:avLst/>
              <a:gdLst>
                <a:gd name="T0" fmla="*/ 0 w 399"/>
                <a:gd name="T1" fmla="*/ 1343 h 1343"/>
                <a:gd name="T2" fmla="*/ 399 w 399"/>
                <a:gd name="T3" fmla="*/ 591 h 1343"/>
                <a:gd name="T4" fmla="*/ 216 w 399"/>
                <a:gd name="T5" fmla="*/ 0 h 1343"/>
                <a:gd name="T6" fmla="*/ 0 w 399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"/>
                <a:gd name="T13" fmla="*/ 0 h 1343"/>
                <a:gd name="T14" fmla="*/ 399 w 399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" h="1343">
                  <a:moveTo>
                    <a:pt x="0" y="1343"/>
                  </a:moveTo>
                  <a:lnTo>
                    <a:pt x="399" y="591"/>
                  </a:lnTo>
                  <a:lnTo>
                    <a:pt x="216" y="0"/>
                  </a:lnTo>
                  <a:lnTo>
                    <a:pt x="0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Freeform 70"/>
            <p:cNvSpPr>
              <a:spLocks noChangeArrowheads="1"/>
            </p:cNvSpPr>
            <p:nvPr/>
          </p:nvSpPr>
          <p:spPr bwMode="auto">
            <a:xfrm rot="5400000" flipH="1">
              <a:off x="704991" y="782409"/>
              <a:ext cx="110542" cy="611594"/>
            </a:xfrm>
            <a:custGeom>
              <a:avLst/>
              <a:gdLst>
                <a:gd name="T0" fmla="*/ 183 w 183"/>
                <a:gd name="T1" fmla="*/ 1012 h 1012"/>
                <a:gd name="T2" fmla="*/ 183 w 183"/>
                <a:gd name="T3" fmla="*/ 1011 h 1012"/>
                <a:gd name="T4" fmla="*/ 164 w 183"/>
                <a:gd name="T5" fmla="*/ 0 h 1012"/>
                <a:gd name="T6" fmla="*/ 0 w 183"/>
                <a:gd name="T7" fmla="*/ 421 h 1012"/>
                <a:gd name="T8" fmla="*/ 183 w 183"/>
                <a:gd name="T9" fmla="*/ 1012 h 10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1012"/>
                <a:gd name="T17" fmla="*/ 183 w 183"/>
                <a:gd name="T18" fmla="*/ 1012 h 10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1012">
                  <a:moveTo>
                    <a:pt x="183" y="1012"/>
                  </a:moveTo>
                  <a:lnTo>
                    <a:pt x="183" y="1011"/>
                  </a:lnTo>
                  <a:lnTo>
                    <a:pt x="164" y="0"/>
                  </a:lnTo>
                  <a:lnTo>
                    <a:pt x="0" y="421"/>
                  </a:lnTo>
                  <a:lnTo>
                    <a:pt x="183" y="101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Freeform 75"/>
            <p:cNvSpPr>
              <a:spLocks noChangeArrowheads="1"/>
            </p:cNvSpPr>
            <p:nvPr/>
          </p:nvSpPr>
          <p:spPr bwMode="auto">
            <a:xfrm rot="5400000" flipH="1">
              <a:off x="979151" y="1007362"/>
              <a:ext cx="497138" cy="856352"/>
            </a:xfrm>
            <a:custGeom>
              <a:avLst/>
              <a:gdLst>
                <a:gd name="T0" fmla="*/ 0 w 823"/>
                <a:gd name="T1" fmla="*/ 0 h 1417"/>
                <a:gd name="T2" fmla="*/ 125 w 823"/>
                <a:gd name="T3" fmla="*/ 1417 h 1417"/>
                <a:gd name="T4" fmla="*/ 823 w 823"/>
                <a:gd name="T5" fmla="*/ 1276 h 1417"/>
                <a:gd name="T6" fmla="*/ 0 w 823"/>
                <a:gd name="T7" fmla="*/ 0 h 1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3"/>
                <a:gd name="T13" fmla="*/ 0 h 1417"/>
                <a:gd name="T14" fmla="*/ 823 w 823"/>
                <a:gd name="T15" fmla="*/ 1417 h 1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3" h="1417">
                  <a:moveTo>
                    <a:pt x="0" y="0"/>
                  </a:moveTo>
                  <a:lnTo>
                    <a:pt x="125" y="1417"/>
                  </a:lnTo>
                  <a:lnTo>
                    <a:pt x="823" y="1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76"/>
            <p:cNvSpPr>
              <a:spLocks noChangeArrowheads="1"/>
            </p:cNvSpPr>
            <p:nvPr/>
          </p:nvSpPr>
          <p:spPr bwMode="auto">
            <a:xfrm rot="5400000" flipH="1">
              <a:off x="231563" y="955406"/>
              <a:ext cx="421631" cy="884756"/>
            </a:xfrm>
            <a:custGeom>
              <a:avLst/>
              <a:gdLst>
                <a:gd name="T0" fmla="*/ 473 w 698"/>
                <a:gd name="T1" fmla="*/ 1464 h 1464"/>
                <a:gd name="T2" fmla="*/ 0 w 698"/>
                <a:gd name="T3" fmla="*/ 141 h 1464"/>
                <a:gd name="T4" fmla="*/ 698 w 698"/>
                <a:gd name="T5" fmla="*/ 0 h 1464"/>
                <a:gd name="T6" fmla="*/ 473 w 698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8"/>
                <a:gd name="T13" fmla="*/ 0 h 1464"/>
                <a:gd name="T14" fmla="*/ 698 w 698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8" h="1464">
                  <a:moveTo>
                    <a:pt x="473" y="1464"/>
                  </a:moveTo>
                  <a:lnTo>
                    <a:pt x="0" y="141"/>
                  </a:lnTo>
                  <a:lnTo>
                    <a:pt x="698" y="0"/>
                  </a:lnTo>
                  <a:lnTo>
                    <a:pt x="473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77"/>
            <p:cNvSpPr>
              <a:spLocks noChangeArrowheads="1"/>
            </p:cNvSpPr>
            <p:nvPr/>
          </p:nvSpPr>
          <p:spPr bwMode="auto">
            <a:xfrm rot="5400000" flipH="1">
              <a:off x="156338" y="1166544"/>
              <a:ext cx="486869" cy="799544"/>
            </a:xfrm>
            <a:custGeom>
              <a:avLst/>
              <a:gdLst>
                <a:gd name="T0" fmla="*/ 0 w 806"/>
                <a:gd name="T1" fmla="*/ 651 h 1323"/>
                <a:gd name="T2" fmla="*/ 333 w 806"/>
                <a:gd name="T3" fmla="*/ 0 h 1323"/>
                <a:gd name="T4" fmla="*/ 806 w 806"/>
                <a:gd name="T5" fmla="*/ 1323 h 1323"/>
                <a:gd name="T6" fmla="*/ 0 w 806"/>
                <a:gd name="T7" fmla="*/ 651 h 13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1323"/>
                <a:gd name="T14" fmla="*/ 806 w 806"/>
                <a:gd name="T15" fmla="*/ 1323 h 13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1323">
                  <a:moveTo>
                    <a:pt x="0" y="651"/>
                  </a:moveTo>
                  <a:lnTo>
                    <a:pt x="333" y="0"/>
                  </a:lnTo>
                  <a:lnTo>
                    <a:pt x="806" y="1323"/>
                  </a:lnTo>
                  <a:lnTo>
                    <a:pt x="0" y="6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78"/>
            <p:cNvSpPr>
              <a:spLocks noChangeArrowheads="1"/>
            </p:cNvSpPr>
            <p:nvPr/>
          </p:nvSpPr>
          <p:spPr bwMode="auto">
            <a:xfrm rot="5400000" flipH="1">
              <a:off x="-40375" y="1363257"/>
              <a:ext cx="486869" cy="406118"/>
            </a:xfrm>
            <a:custGeom>
              <a:avLst/>
              <a:gdLst>
                <a:gd name="T0" fmla="*/ 0 w 806"/>
                <a:gd name="T1" fmla="*/ 0 h 672"/>
                <a:gd name="T2" fmla="*/ 10 w 806"/>
                <a:gd name="T3" fmla="*/ 396 h 672"/>
                <a:gd name="T4" fmla="*/ 806 w 806"/>
                <a:gd name="T5" fmla="*/ 672 h 672"/>
                <a:gd name="T6" fmla="*/ 0 w 806"/>
                <a:gd name="T7" fmla="*/ 0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672"/>
                <a:gd name="T14" fmla="*/ 806 w 806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672">
                  <a:moveTo>
                    <a:pt x="0" y="0"/>
                  </a:moveTo>
                  <a:lnTo>
                    <a:pt x="10" y="396"/>
                  </a:lnTo>
                  <a:lnTo>
                    <a:pt x="806" y="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82"/>
            <p:cNvSpPr>
              <a:spLocks noChangeArrowheads="1"/>
            </p:cNvSpPr>
            <p:nvPr/>
          </p:nvSpPr>
          <p:spPr bwMode="auto">
            <a:xfrm rot="5400000" flipH="1">
              <a:off x="54784" y="882106"/>
              <a:ext cx="385992" cy="495560"/>
            </a:xfrm>
            <a:custGeom>
              <a:avLst/>
              <a:gdLst>
                <a:gd name="T0" fmla="*/ 0 w 639"/>
                <a:gd name="T1" fmla="*/ 820 h 820"/>
                <a:gd name="T2" fmla="*/ 416 w 639"/>
                <a:gd name="T3" fmla="*/ 0 h 820"/>
                <a:gd name="T4" fmla="*/ 639 w 639"/>
                <a:gd name="T5" fmla="*/ 820 h 820"/>
                <a:gd name="T6" fmla="*/ 0 w 639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9"/>
                <a:gd name="T13" fmla="*/ 0 h 820"/>
                <a:gd name="T14" fmla="*/ 639 w 639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9" h="820">
                  <a:moveTo>
                    <a:pt x="0" y="820"/>
                  </a:moveTo>
                  <a:lnTo>
                    <a:pt x="416" y="0"/>
                  </a:lnTo>
                  <a:lnTo>
                    <a:pt x="639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Freeform 83"/>
            <p:cNvSpPr>
              <a:spLocks noChangeArrowheads="1"/>
            </p:cNvSpPr>
            <p:nvPr/>
          </p:nvSpPr>
          <p:spPr bwMode="auto">
            <a:xfrm rot="5400000" flipH="1">
              <a:off x="970111" y="998321"/>
              <a:ext cx="600431" cy="771140"/>
            </a:xfrm>
            <a:custGeom>
              <a:avLst/>
              <a:gdLst>
                <a:gd name="T0" fmla="*/ 994 w 994"/>
                <a:gd name="T1" fmla="*/ 816 h 1276"/>
                <a:gd name="T2" fmla="*/ 823 w 994"/>
                <a:gd name="T3" fmla="*/ 1276 h 1276"/>
                <a:gd name="T4" fmla="*/ 0 w 994"/>
                <a:gd name="T5" fmla="*/ 0 h 1276"/>
                <a:gd name="T6" fmla="*/ 994 w 994"/>
                <a:gd name="T7" fmla="*/ 816 h 12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4"/>
                <a:gd name="T13" fmla="*/ 0 h 1276"/>
                <a:gd name="T14" fmla="*/ 994 w 994"/>
                <a:gd name="T15" fmla="*/ 1276 h 12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4" h="1276">
                  <a:moveTo>
                    <a:pt x="994" y="816"/>
                  </a:moveTo>
                  <a:lnTo>
                    <a:pt x="823" y="1276"/>
                  </a:lnTo>
                  <a:lnTo>
                    <a:pt x="0" y="0"/>
                  </a:lnTo>
                  <a:lnTo>
                    <a:pt x="994" y="8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Freeform 84"/>
            <p:cNvSpPr>
              <a:spLocks noChangeArrowheads="1"/>
            </p:cNvSpPr>
            <p:nvPr/>
          </p:nvSpPr>
          <p:spPr bwMode="auto">
            <a:xfrm rot="5400000" flipH="1">
              <a:off x="631933" y="552855"/>
              <a:ext cx="394448" cy="667193"/>
            </a:xfrm>
            <a:custGeom>
              <a:avLst/>
              <a:gdLst>
                <a:gd name="T0" fmla="*/ 653 w 653"/>
                <a:gd name="T1" fmla="*/ 327 h 1104"/>
                <a:gd name="T2" fmla="*/ 20 w 653"/>
                <a:gd name="T3" fmla="*/ 1104 h 1104"/>
                <a:gd name="T4" fmla="*/ 0 w 653"/>
                <a:gd name="T5" fmla="*/ 0 h 1104"/>
                <a:gd name="T6" fmla="*/ 653 w 653"/>
                <a:gd name="T7" fmla="*/ 327 h 1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1104"/>
                <a:gd name="T14" fmla="*/ 653 w 653"/>
                <a:gd name="T15" fmla="*/ 1104 h 1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1104">
                  <a:moveTo>
                    <a:pt x="653" y="327"/>
                  </a:moveTo>
                  <a:lnTo>
                    <a:pt x="20" y="1104"/>
                  </a:lnTo>
                  <a:lnTo>
                    <a:pt x="0" y="0"/>
                  </a:lnTo>
                  <a:lnTo>
                    <a:pt x="653" y="32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Freeform 85"/>
            <p:cNvSpPr>
              <a:spLocks noChangeArrowheads="1"/>
            </p:cNvSpPr>
            <p:nvPr/>
          </p:nvSpPr>
          <p:spPr bwMode="auto">
            <a:xfrm rot="5400000" flipH="1">
              <a:off x="1154689" y="500881"/>
              <a:ext cx="393844" cy="771744"/>
            </a:xfrm>
            <a:custGeom>
              <a:avLst/>
              <a:gdLst>
                <a:gd name="T0" fmla="*/ 0 w 652"/>
                <a:gd name="T1" fmla="*/ 951 h 1277"/>
                <a:gd name="T2" fmla="*/ 339 w 652"/>
                <a:gd name="T3" fmla="*/ 0 h 1277"/>
                <a:gd name="T4" fmla="*/ 652 w 652"/>
                <a:gd name="T5" fmla="*/ 1277 h 1277"/>
                <a:gd name="T6" fmla="*/ 0 w 652"/>
                <a:gd name="T7" fmla="*/ 951 h 1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2"/>
                <a:gd name="T13" fmla="*/ 0 h 1277"/>
                <a:gd name="T14" fmla="*/ 652 w 652"/>
                <a:gd name="T15" fmla="*/ 1277 h 1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2" h="1277">
                  <a:moveTo>
                    <a:pt x="0" y="951"/>
                  </a:moveTo>
                  <a:lnTo>
                    <a:pt x="339" y="0"/>
                  </a:lnTo>
                  <a:lnTo>
                    <a:pt x="652" y="1277"/>
                  </a:lnTo>
                  <a:lnTo>
                    <a:pt x="0" y="9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86"/>
            <p:cNvSpPr>
              <a:spLocks noChangeArrowheads="1"/>
            </p:cNvSpPr>
            <p:nvPr/>
          </p:nvSpPr>
          <p:spPr bwMode="auto">
            <a:xfrm rot="5400000" flipH="1">
              <a:off x="916023" y="56836"/>
              <a:ext cx="602243" cy="1041885"/>
            </a:xfrm>
            <a:custGeom>
              <a:avLst/>
              <a:gdLst>
                <a:gd name="T0" fmla="*/ 314 w 997"/>
                <a:gd name="T1" fmla="*/ 1279 h 1724"/>
                <a:gd name="T2" fmla="*/ 313 w 997"/>
                <a:gd name="T3" fmla="*/ 1278 h 1724"/>
                <a:gd name="T4" fmla="*/ 0 w 997"/>
                <a:gd name="T5" fmla="*/ 1 h 1724"/>
                <a:gd name="T6" fmla="*/ 2 w 997"/>
                <a:gd name="T7" fmla="*/ 0 h 1724"/>
                <a:gd name="T8" fmla="*/ 997 w 997"/>
                <a:gd name="T9" fmla="*/ 1724 h 1724"/>
                <a:gd name="T10" fmla="*/ 314 w 997"/>
                <a:gd name="T11" fmla="*/ 1279 h 17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7"/>
                <a:gd name="T19" fmla="*/ 0 h 1724"/>
                <a:gd name="T20" fmla="*/ 997 w 997"/>
                <a:gd name="T21" fmla="*/ 1724 h 17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7" h="1724">
                  <a:moveTo>
                    <a:pt x="314" y="1279"/>
                  </a:moveTo>
                  <a:lnTo>
                    <a:pt x="313" y="1278"/>
                  </a:lnTo>
                  <a:lnTo>
                    <a:pt x="0" y="1"/>
                  </a:lnTo>
                  <a:lnTo>
                    <a:pt x="2" y="0"/>
                  </a:lnTo>
                  <a:lnTo>
                    <a:pt x="997" y="1724"/>
                  </a:lnTo>
                  <a:lnTo>
                    <a:pt x="314" y="127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87"/>
            <p:cNvSpPr>
              <a:spLocks noChangeArrowheads="1"/>
            </p:cNvSpPr>
            <p:nvPr/>
          </p:nvSpPr>
          <p:spPr bwMode="auto">
            <a:xfrm rot="5400000" flipH="1">
              <a:off x="779205" y="-83003"/>
              <a:ext cx="877693" cy="1043698"/>
            </a:xfrm>
            <a:custGeom>
              <a:avLst/>
              <a:gdLst>
                <a:gd name="T0" fmla="*/ 1453 w 1453"/>
                <a:gd name="T1" fmla="*/ 1389 h 1727"/>
                <a:gd name="T2" fmla="*/ 995 w 1453"/>
                <a:gd name="T3" fmla="*/ 1727 h 1727"/>
                <a:gd name="T4" fmla="*/ 0 w 1453"/>
                <a:gd name="T5" fmla="*/ 3 h 1727"/>
                <a:gd name="T6" fmla="*/ 8 w 1453"/>
                <a:gd name="T7" fmla="*/ 0 h 1727"/>
                <a:gd name="T8" fmla="*/ 1453 w 1453"/>
                <a:gd name="T9" fmla="*/ 989 h 1727"/>
                <a:gd name="T10" fmla="*/ 1453 w 1453"/>
                <a:gd name="T11" fmla="*/ 1389 h 17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3"/>
                <a:gd name="T19" fmla="*/ 0 h 1727"/>
                <a:gd name="T20" fmla="*/ 1453 w 1453"/>
                <a:gd name="T21" fmla="*/ 1727 h 17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3" h="1727">
                  <a:moveTo>
                    <a:pt x="1453" y="1389"/>
                  </a:moveTo>
                  <a:lnTo>
                    <a:pt x="995" y="1727"/>
                  </a:lnTo>
                  <a:lnTo>
                    <a:pt x="0" y="3"/>
                  </a:lnTo>
                  <a:lnTo>
                    <a:pt x="8" y="0"/>
                  </a:lnTo>
                  <a:lnTo>
                    <a:pt x="1453" y="989"/>
                  </a:lnTo>
                  <a:lnTo>
                    <a:pt x="1453" y="13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88"/>
            <p:cNvSpPr>
              <a:spLocks noChangeArrowheads="1"/>
            </p:cNvSpPr>
            <p:nvPr/>
          </p:nvSpPr>
          <p:spPr bwMode="auto">
            <a:xfrm rot="5400000" flipH="1">
              <a:off x="1004623" y="137583"/>
              <a:ext cx="872860" cy="597694"/>
            </a:xfrm>
            <a:custGeom>
              <a:avLst/>
              <a:gdLst>
                <a:gd name="T0" fmla="*/ 1445 w 1445"/>
                <a:gd name="T1" fmla="*/ 989 h 989"/>
                <a:gd name="T2" fmla="*/ 0 w 1445"/>
                <a:gd name="T3" fmla="*/ 0 h 989"/>
                <a:gd name="T4" fmla="*/ 1445 w 1445"/>
                <a:gd name="T5" fmla="*/ 262 h 989"/>
                <a:gd name="T6" fmla="*/ 1445 w 1445"/>
                <a:gd name="T7" fmla="*/ 989 h 9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5"/>
                <a:gd name="T13" fmla="*/ 0 h 989"/>
                <a:gd name="T14" fmla="*/ 1445 w 1445"/>
                <a:gd name="T15" fmla="*/ 989 h 9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5" h="989">
                  <a:moveTo>
                    <a:pt x="1445" y="989"/>
                  </a:moveTo>
                  <a:lnTo>
                    <a:pt x="0" y="0"/>
                  </a:lnTo>
                  <a:lnTo>
                    <a:pt x="1445" y="262"/>
                  </a:lnTo>
                  <a:lnTo>
                    <a:pt x="1445" y="9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Freeform 89"/>
            <p:cNvSpPr>
              <a:spLocks noChangeArrowheads="1"/>
            </p:cNvSpPr>
            <p:nvPr/>
          </p:nvSpPr>
          <p:spPr bwMode="auto">
            <a:xfrm rot="5400000" flipH="1">
              <a:off x="311906" y="-311906"/>
              <a:ext cx="276657" cy="900469"/>
            </a:xfrm>
            <a:custGeom>
              <a:avLst/>
              <a:gdLst>
                <a:gd name="T0" fmla="*/ 458 w 458"/>
                <a:gd name="T1" fmla="*/ 0 h 1490"/>
                <a:gd name="T2" fmla="*/ 0 w 458"/>
                <a:gd name="T3" fmla="*/ 338 h 1490"/>
                <a:gd name="T4" fmla="*/ 458 w 458"/>
                <a:gd name="T5" fmla="*/ 1490 h 1490"/>
                <a:gd name="T6" fmla="*/ 458 w 458"/>
                <a:gd name="T7" fmla="*/ 0 h 14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490"/>
                <a:gd name="T14" fmla="*/ 458 w 458"/>
                <a:gd name="T15" fmla="*/ 1490 h 14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490">
                  <a:moveTo>
                    <a:pt x="458" y="0"/>
                  </a:moveTo>
                  <a:lnTo>
                    <a:pt x="0" y="338"/>
                  </a:lnTo>
                  <a:lnTo>
                    <a:pt x="458" y="149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90"/>
            <p:cNvSpPr>
              <a:spLocks noChangeArrowheads="1"/>
            </p:cNvSpPr>
            <p:nvPr/>
          </p:nvSpPr>
          <p:spPr bwMode="auto">
            <a:xfrm rot="5400000" flipH="1">
              <a:off x="137954" y="-137953"/>
              <a:ext cx="689227" cy="965134"/>
            </a:xfrm>
            <a:custGeom>
              <a:avLst/>
              <a:gdLst>
                <a:gd name="T0" fmla="*/ 514 w 1141"/>
                <a:gd name="T1" fmla="*/ 1597 h 1597"/>
                <a:gd name="T2" fmla="*/ 1141 w 1141"/>
                <a:gd name="T3" fmla="*/ 1597 h 1597"/>
                <a:gd name="T4" fmla="*/ 1141 w 1141"/>
                <a:gd name="T5" fmla="*/ 1597 h 1597"/>
                <a:gd name="T6" fmla="*/ 683 w 1141"/>
                <a:gd name="T7" fmla="*/ 445 h 1597"/>
                <a:gd name="T8" fmla="*/ 0 w 1141"/>
                <a:gd name="T9" fmla="*/ 0 h 1597"/>
                <a:gd name="T10" fmla="*/ 514 w 1141"/>
                <a:gd name="T11" fmla="*/ 1597 h 15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1"/>
                <a:gd name="T19" fmla="*/ 0 h 1597"/>
                <a:gd name="T20" fmla="*/ 1141 w 1141"/>
                <a:gd name="T21" fmla="*/ 1597 h 15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1" h="1597">
                  <a:moveTo>
                    <a:pt x="514" y="1597"/>
                  </a:moveTo>
                  <a:lnTo>
                    <a:pt x="1141" y="1597"/>
                  </a:lnTo>
                  <a:lnTo>
                    <a:pt x="1141" y="1597"/>
                  </a:lnTo>
                  <a:lnTo>
                    <a:pt x="683" y="445"/>
                  </a:lnTo>
                  <a:lnTo>
                    <a:pt x="0" y="0"/>
                  </a:lnTo>
                  <a:lnTo>
                    <a:pt x="514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Freeform 91"/>
            <p:cNvSpPr>
              <a:spLocks noChangeArrowheads="1"/>
            </p:cNvSpPr>
            <p:nvPr/>
          </p:nvSpPr>
          <p:spPr bwMode="auto">
            <a:xfrm rot="5400000" flipH="1">
              <a:off x="136141" y="242602"/>
              <a:ext cx="692852" cy="965134"/>
            </a:xfrm>
            <a:custGeom>
              <a:avLst/>
              <a:gdLst>
                <a:gd name="T0" fmla="*/ 771 w 1147"/>
                <a:gd name="T1" fmla="*/ 1597 h 1597"/>
                <a:gd name="T2" fmla="*/ 0 w 1147"/>
                <a:gd name="T3" fmla="*/ 777 h 1597"/>
                <a:gd name="T4" fmla="*/ 633 w 1147"/>
                <a:gd name="T5" fmla="*/ 0 h 1597"/>
                <a:gd name="T6" fmla="*/ 1147 w 1147"/>
                <a:gd name="T7" fmla="*/ 1597 h 1597"/>
                <a:gd name="T8" fmla="*/ 771 w 1147"/>
                <a:gd name="T9" fmla="*/ 1597 h 15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7"/>
                <a:gd name="T16" fmla="*/ 0 h 1597"/>
                <a:gd name="T17" fmla="*/ 1147 w 1147"/>
                <a:gd name="T18" fmla="*/ 1597 h 15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7" h="1597">
                  <a:moveTo>
                    <a:pt x="771" y="1597"/>
                  </a:moveTo>
                  <a:lnTo>
                    <a:pt x="0" y="777"/>
                  </a:lnTo>
                  <a:lnTo>
                    <a:pt x="633" y="0"/>
                  </a:lnTo>
                  <a:lnTo>
                    <a:pt x="1147" y="1597"/>
                  </a:lnTo>
                  <a:lnTo>
                    <a:pt x="771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Freeform 92"/>
            <p:cNvSpPr>
              <a:spLocks noChangeArrowheads="1"/>
            </p:cNvSpPr>
            <p:nvPr/>
          </p:nvSpPr>
          <p:spPr bwMode="auto">
            <a:xfrm rot="5400000" flipH="1">
              <a:off x="14917" y="590951"/>
              <a:ext cx="465727" cy="495560"/>
            </a:xfrm>
            <a:custGeom>
              <a:avLst/>
              <a:gdLst>
                <a:gd name="T0" fmla="*/ 223 w 771"/>
                <a:gd name="T1" fmla="*/ 820 h 820"/>
                <a:gd name="T2" fmla="*/ 771 w 771"/>
                <a:gd name="T3" fmla="*/ 820 h 820"/>
                <a:gd name="T4" fmla="*/ 0 w 771"/>
                <a:gd name="T5" fmla="*/ 0 h 820"/>
                <a:gd name="T6" fmla="*/ 223 w 771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1"/>
                <a:gd name="T13" fmla="*/ 0 h 820"/>
                <a:gd name="T14" fmla="*/ 771 w 771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1" h="820">
                  <a:moveTo>
                    <a:pt x="223" y="820"/>
                  </a:moveTo>
                  <a:lnTo>
                    <a:pt x="771" y="820"/>
                  </a:lnTo>
                  <a:lnTo>
                    <a:pt x="0" y="0"/>
                  </a:lnTo>
                  <a:lnTo>
                    <a:pt x="223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Freeform 93"/>
            <p:cNvSpPr>
              <a:spLocks noChangeArrowheads="1"/>
            </p:cNvSpPr>
            <p:nvPr/>
          </p:nvSpPr>
          <p:spPr bwMode="auto">
            <a:xfrm rot="5400000" flipH="1">
              <a:off x="317037" y="755162"/>
              <a:ext cx="250683" cy="884756"/>
            </a:xfrm>
            <a:custGeom>
              <a:avLst/>
              <a:gdLst>
                <a:gd name="T0" fmla="*/ 0 w 415"/>
                <a:gd name="T1" fmla="*/ 1464 h 1464"/>
                <a:gd name="T2" fmla="*/ 415 w 415"/>
                <a:gd name="T3" fmla="*/ 644 h 1464"/>
                <a:gd name="T4" fmla="*/ 225 w 415"/>
                <a:gd name="T5" fmla="*/ 0 h 1464"/>
                <a:gd name="T6" fmla="*/ 0 w 415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5"/>
                <a:gd name="T13" fmla="*/ 0 h 1464"/>
                <a:gd name="T14" fmla="*/ 415 w 415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5" h="1464">
                  <a:moveTo>
                    <a:pt x="0" y="1464"/>
                  </a:moveTo>
                  <a:lnTo>
                    <a:pt x="415" y="644"/>
                  </a:lnTo>
                  <a:lnTo>
                    <a:pt x="225" y="0"/>
                  </a:lnTo>
                  <a:lnTo>
                    <a:pt x="0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Freeform 94"/>
            <p:cNvSpPr>
              <a:spLocks noChangeArrowheads="1"/>
            </p:cNvSpPr>
            <p:nvPr/>
          </p:nvSpPr>
          <p:spPr bwMode="auto">
            <a:xfrm rot="5400000" flipH="1">
              <a:off x="771469" y="795685"/>
              <a:ext cx="115375" cy="667193"/>
            </a:xfrm>
            <a:custGeom>
              <a:avLst/>
              <a:gdLst>
                <a:gd name="T0" fmla="*/ 190 w 191"/>
                <a:gd name="T1" fmla="*/ 1104 h 1104"/>
                <a:gd name="T2" fmla="*/ 191 w 191"/>
                <a:gd name="T3" fmla="*/ 1104 h 1104"/>
                <a:gd name="T4" fmla="*/ 171 w 191"/>
                <a:gd name="T5" fmla="*/ 0 h 1104"/>
                <a:gd name="T6" fmla="*/ 0 w 191"/>
                <a:gd name="T7" fmla="*/ 460 h 1104"/>
                <a:gd name="T8" fmla="*/ 190 w 191"/>
                <a:gd name="T9" fmla="*/ 1104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1104"/>
                <a:gd name="T17" fmla="*/ 191 w 191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1104">
                  <a:moveTo>
                    <a:pt x="190" y="1104"/>
                  </a:moveTo>
                  <a:lnTo>
                    <a:pt x="191" y="1104"/>
                  </a:lnTo>
                  <a:lnTo>
                    <a:pt x="171" y="0"/>
                  </a:lnTo>
                  <a:lnTo>
                    <a:pt x="0" y="460"/>
                  </a:lnTo>
                  <a:lnTo>
                    <a:pt x="190" y="11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Oval 104"/>
            <p:cNvSpPr>
              <a:spLocks noChangeArrowheads="1"/>
            </p:cNvSpPr>
            <p:nvPr/>
          </p:nvSpPr>
          <p:spPr bwMode="auto">
            <a:xfrm rot="5400000" flipH="1">
              <a:off x="356567" y="173302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Oval 105"/>
            <p:cNvSpPr>
              <a:spLocks noChangeArrowheads="1"/>
            </p:cNvSpPr>
            <p:nvPr/>
          </p:nvSpPr>
          <p:spPr bwMode="auto">
            <a:xfrm rot="5400000" flipH="1">
              <a:off x="148069" y="171853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Oval 106"/>
            <p:cNvSpPr>
              <a:spLocks noChangeArrowheads="1"/>
            </p:cNvSpPr>
            <p:nvPr/>
          </p:nvSpPr>
          <p:spPr bwMode="auto">
            <a:xfrm rot="5400000" flipH="1">
              <a:off x="719776" y="153489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Oval 107"/>
            <p:cNvSpPr>
              <a:spLocks noChangeArrowheads="1"/>
            </p:cNvSpPr>
            <p:nvPr/>
          </p:nvSpPr>
          <p:spPr bwMode="auto">
            <a:xfrm rot="5400000" flipH="1">
              <a:off x="803780" y="1132597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Oval 108"/>
            <p:cNvSpPr>
              <a:spLocks noChangeArrowheads="1"/>
            </p:cNvSpPr>
            <p:nvPr/>
          </p:nvSpPr>
          <p:spPr bwMode="auto">
            <a:xfrm rot="5400000" flipH="1">
              <a:off x="1060021" y="1026283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Oval 109"/>
            <p:cNvSpPr>
              <a:spLocks noChangeArrowheads="1"/>
            </p:cNvSpPr>
            <p:nvPr/>
          </p:nvSpPr>
          <p:spPr bwMode="auto">
            <a:xfrm rot="5400000" flipH="1">
              <a:off x="447823" y="102145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Oval 110"/>
            <p:cNvSpPr>
              <a:spLocks noChangeArrowheads="1"/>
            </p:cNvSpPr>
            <p:nvPr/>
          </p:nvSpPr>
          <p:spPr bwMode="auto">
            <a:xfrm rot="5400000" flipH="1">
              <a:off x="874186" y="649654"/>
              <a:ext cx="22350" cy="3021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Oval 111"/>
            <p:cNvSpPr>
              <a:spLocks noChangeArrowheads="1"/>
            </p:cNvSpPr>
            <p:nvPr/>
          </p:nvSpPr>
          <p:spPr bwMode="auto">
            <a:xfrm rot="5400000" flipH="1">
              <a:off x="640608" y="25248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870127" y="256375"/>
            <a:ext cx="50126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二、腹部拉伸            </a:t>
            </a: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20秒ⅹ3组</a:t>
            </a:r>
            <a:endParaRPr lang="zh-CN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51" name="Group 7"/>
          <p:cNvGrpSpPr/>
          <p:nvPr/>
        </p:nvGrpSpPr>
        <p:grpSpPr>
          <a:xfrm flipH="1">
            <a:off x="1828800" y="3987809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152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3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60" name="Group 16"/>
          <p:cNvGrpSpPr/>
          <p:nvPr/>
        </p:nvGrpSpPr>
        <p:grpSpPr>
          <a:xfrm flipH="1">
            <a:off x="3373393" y="3987809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161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2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84" name="Text Box 10"/>
          <p:cNvSpPr txBox="1">
            <a:spLocks noChangeArrowheads="1"/>
          </p:cNvSpPr>
          <p:nvPr/>
        </p:nvSpPr>
        <p:spPr bwMode="auto">
          <a:xfrm>
            <a:off x="6621780" y="3001010"/>
            <a:ext cx="5130800" cy="2076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俯卧双手撑地，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肘关节伸直，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抬头尽量把躯干伸展开。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8" name="VID_20200219_164908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5400000">
            <a:off x="60325" y="2317115"/>
            <a:ext cx="6013450" cy="30035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5" repeatCount="indefinite" fill="remove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0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6" grpId="0"/>
      <p:bldP spid="1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1" y="0"/>
            <a:ext cx="781050" cy="812406"/>
            <a:chOff x="0" y="-1"/>
            <a:chExt cx="1739901" cy="1809751"/>
          </a:xfrm>
        </p:grpSpPr>
        <p:sp>
          <p:nvSpPr>
            <p:cNvPr id="3" name="Freeform 51"/>
            <p:cNvSpPr>
              <a:spLocks noChangeArrowheads="1"/>
            </p:cNvSpPr>
            <p:nvPr/>
          </p:nvSpPr>
          <p:spPr bwMode="auto">
            <a:xfrm rot="5400000" flipH="1">
              <a:off x="886683" y="990465"/>
              <a:ext cx="479016" cy="785040"/>
            </a:xfrm>
            <a:custGeom>
              <a:avLst/>
              <a:gdLst>
                <a:gd name="T0" fmla="*/ 0 w 793"/>
                <a:gd name="T1" fmla="*/ 0 h 1299"/>
                <a:gd name="T2" fmla="*/ 120 w 793"/>
                <a:gd name="T3" fmla="*/ 1299 h 1299"/>
                <a:gd name="T4" fmla="*/ 793 w 793"/>
                <a:gd name="T5" fmla="*/ 1170 h 1299"/>
                <a:gd name="T6" fmla="*/ 0 w 793"/>
                <a:gd name="T7" fmla="*/ 0 h 12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"/>
                <a:gd name="T13" fmla="*/ 0 h 1299"/>
                <a:gd name="T14" fmla="*/ 793 w 793"/>
                <a:gd name="T15" fmla="*/ 1299 h 12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" h="1299">
                  <a:moveTo>
                    <a:pt x="0" y="0"/>
                  </a:moveTo>
                  <a:lnTo>
                    <a:pt x="120" y="1299"/>
                  </a:lnTo>
                  <a:lnTo>
                    <a:pt x="793" y="1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" name="Freeform 52"/>
            <p:cNvSpPr>
              <a:spLocks noChangeArrowheads="1"/>
            </p:cNvSpPr>
            <p:nvPr/>
          </p:nvSpPr>
          <p:spPr bwMode="auto">
            <a:xfrm rot="5400000" flipH="1">
              <a:off x="202551" y="940926"/>
              <a:ext cx="406529" cy="811631"/>
            </a:xfrm>
            <a:custGeom>
              <a:avLst/>
              <a:gdLst>
                <a:gd name="T0" fmla="*/ 457 w 673"/>
                <a:gd name="T1" fmla="*/ 1343 h 1343"/>
                <a:gd name="T2" fmla="*/ 0 w 673"/>
                <a:gd name="T3" fmla="*/ 129 h 1343"/>
                <a:gd name="T4" fmla="*/ 673 w 673"/>
                <a:gd name="T5" fmla="*/ 0 h 1343"/>
                <a:gd name="T6" fmla="*/ 457 w 673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3"/>
                <a:gd name="T13" fmla="*/ 0 h 1343"/>
                <a:gd name="T14" fmla="*/ 673 w 673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3" h="1343">
                  <a:moveTo>
                    <a:pt x="457" y="1343"/>
                  </a:moveTo>
                  <a:lnTo>
                    <a:pt x="0" y="129"/>
                  </a:lnTo>
                  <a:lnTo>
                    <a:pt x="673" y="0"/>
                  </a:lnTo>
                  <a:lnTo>
                    <a:pt x="457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Freeform 53"/>
            <p:cNvSpPr>
              <a:spLocks noChangeArrowheads="1"/>
            </p:cNvSpPr>
            <p:nvPr/>
          </p:nvSpPr>
          <p:spPr bwMode="auto">
            <a:xfrm rot="5400000" flipH="1">
              <a:off x="132160" y="1141793"/>
              <a:ext cx="469351" cy="733671"/>
            </a:xfrm>
            <a:custGeom>
              <a:avLst/>
              <a:gdLst>
                <a:gd name="T0" fmla="*/ 0 w 777"/>
                <a:gd name="T1" fmla="*/ 598 h 1214"/>
                <a:gd name="T2" fmla="*/ 320 w 777"/>
                <a:gd name="T3" fmla="*/ 0 h 1214"/>
                <a:gd name="T4" fmla="*/ 777 w 777"/>
                <a:gd name="T5" fmla="*/ 1214 h 1214"/>
                <a:gd name="T6" fmla="*/ 0 w 777"/>
                <a:gd name="T7" fmla="*/ 598 h 12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1214"/>
                <a:gd name="T14" fmla="*/ 777 w 777"/>
                <a:gd name="T15" fmla="*/ 1214 h 12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1214">
                  <a:moveTo>
                    <a:pt x="0" y="598"/>
                  </a:moveTo>
                  <a:lnTo>
                    <a:pt x="320" y="0"/>
                  </a:lnTo>
                  <a:lnTo>
                    <a:pt x="777" y="1214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Freeform 54"/>
            <p:cNvSpPr>
              <a:spLocks noChangeArrowheads="1"/>
            </p:cNvSpPr>
            <p:nvPr/>
          </p:nvSpPr>
          <p:spPr bwMode="auto">
            <a:xfrm rot="5400000" flipH="1">
              <a:off x="-48538" y="1322491"/>
              <a:ext cx="469351" cy="372274"/>
            </a:xfrm>
            <a:custGeom>
              <a:avLst/>
              <a:gdLst>
                <a:gd name="T0" fmla="*/ 0 w 777"/>
                <a:gd name="T1" fmla="*/ 0 h 616"/>
                <a:gd name="T2" fmla="*/ 9 w 777"/>
                <a:gd name="T3" fmla="*/ 362 h 616"/>
                <a:gd name="T4" fmla="*/ 777 w 777"/>
                <a:gd name="T5" fmla="*/ 616 h 616"/>
                <a:gd name="T6" fmla="*/ 0 w 777"/>
                <a:gd name="T7" fmla="*/ 0 h 6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616"/>
                <a:gd name="T14" fmla="*/ 777 w 777"/>
                <a:gd name="T15" fmla="*/ 616 h 6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616">
                  <a:moveTo>
                    <a:pt x="0" y="0"/>
                  </a:moveTo>
                  <a:lnTo>
                    <a:pt x="9" y="362"/>
                  </a:lnTo>
                  <a:lnTo>
                    <a:pt x="777" y="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Freeform 58"/>
            <p:cNvSpPr>
              <a:spLocks noChangeArrowheads="1"/>
            </p:cNvSpPr>
            <p:nvPr/>
          </p:nvSpPr>
          <p:spPr bwMode="auto">
            <a:xfrm rot="5400000" flipH="1">
              <a:off x="41788" y="860671"/>
              <a:ext cx="371494" cy="455069"/>
            </a:xfrm>
            <a:custGeom>
              <a:avLst/>
              <a:gdLst>
                <a:gd name="T0" fmla="*/ 0 w 615"/>
                <a:gd name="T1" fmla="*/ 753 h 753"/>
                <a:gd name="T2" fmla="*/ 399 w 615"/>
                <a:gd name="T3" fmla="*/ 0 h 753"/>
                <a:gd name="T4" fmla="*/ 615 w 615"/>
                <a:gd name="T5" fmla="*/ 753 h 753"/>
                <a:gd name="T6" fmla="*/ 0 w 615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5"/>
                <a:gd name="T13" fmla="*/ 0 h 753"/>
                <a:gd name="T14" fmla="*/ 615 w 615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5" h="753">
                  <a:moveTo>
                    <a:pt x="0" y="753"/>
                  </a:moveTo>
                  <a:lnTo>
                    <a:pt x="399" y="0"/>
                  </a:lnTo>
                  <a:lnTo>
                    <a:pt x="615" y="753"/>
                  </a:lnTo>
                  <a:lnTo>
                    <a:pt x="0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59"/>
            <p:cNvSpPr>
              <a:spLocks noChangeArrowheads="1"/>
            </p:cNvSpPr>
            <p:nvPr/>
          </p:nvSpPr>
          <p:spPr bwMode="auto">
            <a:xfrm rot="5400000" flipH="1">
              <a:off x="876130" y="979912"/>
              <a:ext cx="578081" cy="707080"/>
            </a:xfrm>
            <a:custGeom>
              <a:avLst/>
              <a:gdLst>
                <a:gd name="T0" fmla="*/ 957 w 957"/>
                <a:gd name="T1" fmla="*/ 749 h 1170"/>
                <a:gd name="T2" fmla="*/ 793 w 957"/>
                <a:gd name="T3" fmla="*/ 1170 h 1170"/>
                <a:gd name="T4" fmla="*/ 0 w 957"/>
                <a:gd name="T5" fmla="*/ 0 h 1170"/>
                <a:gd name="T6" fmla="*/ 957 w 957"/>
                <a:gd name="T7" fmla="*/ 749 h 1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7"/>
                <a:gd name="T13" fmla="*/ 0 h 1170"/>
                <a:gd name="T14" fmla="*/ 957 w 957"/>
                <a:gd name="T15" fmla="*/ 1170 h 1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7" h="1170">
                  <a:moveTo>
                    <a:pt x="957" y="749"/>
                  </a:moveTo>
                  <a:lnTo>
                    <a:pt x="793" y="1170"/>
                  </a:lnTo>
                  <a:lnTo>
                    <a:pt x="0" y="0"/>
                  </a:lnTo>
                  <a:lnTo>
                    <a:pt x="957" y="7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60"/>
            <p:cNvSpPr>
              <a:spLocks noChangeArrowheads="1"/>
            </p:cNvSpPr>
            <p:nvPr/>
          </p:nvSpPr>
          <p:spPr bwMode="auto">
            <a:xfrm rot="5400000" flipH="1">
              <a:off x="570287" y="548640"/>
              <a:ext cx="380555" cy="610989"/>
            </a:xfrm>
            <a:custGeom>
              <a:avLst/>
              <a:gdLst>
                <a:gd name="T0" fmla="*/ 630 w 630"/>
                <a:gd name="T1" fmla="*/ 299 h 1011"/>
                <a:gd name="T2" fmla="*/ 19 w 630"/>
                <a:gd name="T3" fmla="*/ 1011 h 1011"/>
                <a:gd name="T4" fmla="*/ 0 w 630"/>
                <a:gd name="T5" fmla="*/ 0 h 1011"/>
                <a:gd name="T6" fmla="*/ 630 w 630"/>
                <a:gd name="T7" fmla="*/ 299 h 10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0"/>
                <a:gd name="T13" fmla="*/ 0 h 1011"/>
                <a:gd name="T14" fmla="*/ 630 w 630"/>
                <a:gd name="T15" fmla="*/ 1011 h 10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0" h="1011">
                  <a:moveTo>
                    <a:pt x="630" y="299"/>
                  </a:moveTo>
                  <a:lnTo>
                    <a:pt x="19" y="1011"/>
                  </a:lnTo>
                  <a:lnTo>
                    <a:pt x="0" y="0"/>
                  </a:lnTo>
                  <a:lnTo>
                    <a:pt x="630" y="29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61"/>
            <p:cNvSpPr>
              <a:spLocks noChangeArrowheads="1"/>
            </p:cNvSpPr>
            <p:nvPr/>
          </p:nvSpPr>
          <p:spPr bwMode="auto">
            <a:xfrm rot="5400000" flipH="1">
              <a:off x="1050134" y="500292"/>
              <a:ext cx="379951" cy="708288"/>
            </a:xfrm>
            <a:custGeom>
              <a:avLst/>
              <a:gdLst>
                <a:gd name="T0" fmla="*/ 0 w 629"/>
                <a:gd name="T1" fmla="*/ 874 h 1172"/>
                <a:gd name="T2" fmla="*/ 328 w 629"/>
                <a:gd name="T3" fmla="*/ 0 h 1172"/>
                <a:gd name="T4" fmla="*/ 629 w 629"/>
                <a:gd name="T5" fmla="*/ 1172 h 1172"/>
                <a:gd name="T6" fmla="*/ 0 w 629"/>
                <a:gd name="T7" fmla="*/ 874 h 11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1172"/>
                <a:gd name="T14" fmla="*/ 629 w 629"/>
                <a:gd name="T15" fmla="*/ 1172 h 11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1172">
                  <a:moveTo>
                    <a:pt x="0" y="874"/>
                  </a:moveTo>
                  <a:lnTo>
                    <a:pt x="328" y="0"/>
                  </a:lnTo>
                  <a:lnTo>
                    <a:pt x="629" y="1172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62"/>
            <p:cNvSpPr>
              <a:spLocks noChangeArrowheads="1"/>
            </p:cNvSpPr>
            <p:nvPr/>
          </p:nvSpPr>
          <p:spPr bwMode="auto">
            <a:xfrm rot="5400000" flipH="1">
              <a:off x="826575" y="78603"/>
              <a:ext cx="579893" cy="955464"/>
            </a:xfrm>
            <a:custGeom>
              <a:avLst/>
              <a:gdLst>
                <a:gd name="T0" fmla="*/ 302 w 960"/>
                <a:gd name="T1" fmla="*/ 1173 h 1581"/>
                <a:gd name="T2" fmla="*/ 301 w 960"/>
                <a:gd name="T3" fmla="*/ 1172 h 1581"/>
                <a:gd name="T4" fmla="*/ 0 w 960"/>
                <a:gd name="T5" fmla="*/ 0 h 1581"/>
                <a:gd name="T6" fmla="*/ 0 w 960"/>
                <a:gd name="T7" fmla="*/ 0 h 1581"/>
                <a:gd name="T8" fmla="*/ 960 w 960"/>
                <a:gd name="T9" fmla="*/ 1581 h 1581"/>
                <a:gd name="T10" fmla="*/ 302 w 960"/>
                <a:gd name="T11" fmla="*/ 1173 h 15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581"/>
                <a:gd name="T20" fmla="*/ 960 w 960"/>
                <a:gd name="T21" fmla="*/ 1581 h 15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581">
                  <a:moveTo>
                    <a:pt x="302" y="1173"/>
                  </a:moveTo>
                  <a:lnTo>
                    <a:pt x="301" y="1172"/>
                  </a:lnTo>
                  <a:lnTo>
                    <a:pt x="0" y="0"/>
                  </a:lnTo>
                  <a:lnTo>
                    <a:pt x="0" y="0"/>
                  </a:lnTo>
                  <a:lnTo>
                    <a:pt x="960" y="1581"/>
                  </a:lnTo>
                  <a:lnTo>
                    <a:pt x="302" y="11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63"/>
            <p:cNvSpPr>
              <a:spLocks noChangeArrowheads="1"/>
            </p:cNvSpPr>
            <p:nvPr/>
          </p:nvSpPr>
          <p:spPr bwMode="auto">
            <a:xfrm rot="5400000" flipH="1">
              <a:off x="693985" y="-55196"/>
              <a:ext cx="846282" cy="956673"/>
            </a:xfrm>
            <a:custGeom>
              <a:avLst/>
              <a:gdLst>
                <a:gd name="T0" fmla="*/ 1401 w 1401"/>
                <a:gd name="T1" fmla="*/ 1273 h 1583"/>
                <a:gd name="T2" fmla="*/ 960 w 1401"/>
                <a:gd name="T3" fmla="*/ 1583 h 1583"/>
                <a:gd name="T4" fmla="*/ 0 w 1401"/>
                <a:gd name="T5" fmla="*/ 2 h 1583"/>
                <a:gd name="T6" fmla="*/ 9 w 1401"/>
                <a:gd name="T7" fmla="*/ 0 h 1583"/>
                <a:gd name="T8" fmla="*/ 1401 w 1401"/>
                <a:gd name="T9" fmla="*/ 907 h 1583"/>
                <a:gd name="T10" fmla="*/ 1401 w 1401"/>
                <a:gd name="T11" fmla="*/ 1273 h 15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1"/>
                <a:gd name="T19" fmla="*/ 0 h 1583"/>
                <a:gd name="T20" fmla="*/ 1401 w 1401"/>
                <a:gd name="T21" fmla="*/ 1583 h 15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1" h="1583">
                  <a:moveTo>
                    <a:pt x="1401" y="1273"/>
                  </a:moveTo>
                  <a:lnTo>
                    <a:pt x="960" y="1583"/>
                  </a:lnTo>
                  <a:lnTo>
                    <a:pt x="0" y="2"/>
                  </a:lnTo>
                  <a:lnTo>
                    <a:pt x="9" y="0"/>
                  </a:lnTo>
                  <a:lnTo>
                    <a:pt x="1401" y="907"/>
                  </a:lnTo>
                  <a:lnTo>
                    <a:pt x="1401" y="12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64"/>
            <p:cNvSpPr>
              <a:spLocks noChangeArrowheads="1"/>
            </p:cNvSpPr>
            <p:nvPr/>
          </p:nvSpPr>
          <p:spPr bwMode="auto">
            <a:xfrm rot="5400000" flipH="1">
              <a:off x="900971" y="146354"/>
              <a:ext cx="840845" cy="548138"/>
            </a:xfrm>
            <a:custGeom>
              <a:avLst/>
              <a:gdLst>
                <a:gd name="T0" fmla="*/ 1392 w 1392"/>
                <a:gd name="T1" fmla="*/ 907 h 907"/>
                <a:gd name="T2" fmla="*/ 0 w 1392"/>
                <a:gd name="T3" fmla="*/ 0 h 907"/>
                <a:gd name="T4" fmla="*/ 1392 w 1392"/>
                <a:gd name="T5" fmla="*/ 239 h 907"/>
                <a:gd name="T6" fmla="*/ 1392 w 1392"/>
                <a:gd name="T7" fmla="*/ 907 h 9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2"/>
                <a:gd name="T13" fmla="*/ 0 h 907"/>
                <a:gd name="T14" fmla="*/ 1392 w 1392"/>
                <a:gd name="T15" fmla="*/ 907 h 9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2" h="907">
                  <a:moveTo>
                    <a:pt x="1392" y="907"/>
                  </a:moveTo>
                  <a:lnTo>
                    <a:pt x="0" y="0"/>
                  </a:lnTo>
                  <a:lnTo>
                    <a:pt x="1392" y="239"/>
                  </a:lnTo>
                  <a:lnTo>
                    <a:pt x="1392" y="90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65"/>
            <p:cNvSpPr>
              <a:spLocks noChangeArrowheads="1"/>
            </p:cNvSpPr>
            <p:nvPr/>
          </p:nvSpPr>
          <p:spPr bwMode="auto">
            <a:xfrm rot="5400000" flipH="1">
              <a:off x="279874" y="-279873"/>
              <a:ext cx="266389" cy="826135"/>
            </a:xfrm>
            <a:custGeom>
              <a:avLst/>
              <a:gdLst>
                <a:gd name="T0" fmla="*/ 441 w 441"/>
                <a:gd name="T1" fmla="*/ 0 h 1367"/>
                <a:gd name="T2" fmla="*/ 0 w 441"/>
                <a:gd name="T3" fmla="*/ 310 h 1367"/>
                <a:gd name="T4" fmla="*/ 441 w 441"/>
                <a:gd name="T5" fmla="*/ 1367 h 1367"/>
                <a:gd name="T6" fmla="*/ 441 w 441"/>
                <a:gd name="T7" fmla="*/ 0 h 1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1"/>
                <a:gd name="T13" fmla="*/ 0 h 1367"/>
                <a:gd name="T14" fmla="*/ 441 w 441"/>
                <a:gd name="T15" fmla="*/ 1367 h 1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1" h="1367">
                  <a:moveTo>
                    <a:pt x="441" y="0"/>
                  </a:moveTo>
                  <a:lnTo>
                    <a:pt x="0" y="310"/>
                  </a:lnTo>
                  <a:lnTo>
                    <a:pt x="441" y="136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66"/>
            <p:cNvSpPr>
              <a:spLocks noChangeArrowheads="1"/>
            </p:cNvSpPr>
            <p:nvPr/>
          </p:nvSpPr>
          <p:spPr bwMode="auto">
            <a:xfrm rot="5400000" flipH="1">
              <a:off x="110752" y="-110752"/>
              <a:ext cx="663857" cy="885360"/>
            </a:xfrm>
            <a:custGeom>
              <a:avLst/>
              <a:gdLst>
                <a:gd name="T0" fmla="*/ 495 w 1099"/>
                <a:gd name="T1" fmla="*/ 1465 h 1465"/>
                <a:gd name="T2" fmla="*/ 1099 w 1099"/>
                <a:gd name="T3" fmla="*/ 1465 h 1465"/>
                <a:gd name="T4" fmla="*/ 1099 w 1099"/>
                <a:gd name="T5" fmla="*/ 1465 h 1465"/>
                <a:gd name="T6" fmla="*/ 658 w 1099"/>
                <a:gd name="T7" fmla="*/ 408 h 1465"/>
                <a:gd name="T8" fmla="*/ 0 w 1099"/>
                <a:gd name="T9" fmla="*/ 0 h 1465"/>
                <a:gd name="T10" fmla="*/ 495 w 1099"/>
                <a:gd name="T11" fmla="*/ 1465 h 1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9"/>
                <a:gd name="T19" fmla="*/ 0 h 1465"/>
                <a:gd name="T20" fmla="*/ 1099 w 1099"/>
                <a:gd name="T21" fmla="*/ 1465 h 14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9" h="1465">
                  <a:moveTo>
                    <a:pt x="495" y="1465"/>
                  </a:moveTo>
                  <a:lnTo>
                    <a:pt x="1099" y="1465"/>
                  </a:lnTo>
                  <a:lnTo>
                    <a:pt x="1099" y="1465"/>
                  </a:lnTo>
                  <a:lnTo>
                    <a:pt x="658" y="408"/>
                  </a:lnTo>
                  <a:lnTo>
                    <a:pt x="0" y="0"/>
                  </a:lnTo>
                  <a:lnTo>
                    <a:pt x="495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67"/>
            <p:cNvSpPr>
              <a:spLocks noChangeArrowheads="1"/>
            </p:cNvSpPr>
            <p:nvPr/>
          </p:nvSpPr>
          <p:spPr bwMode="auto">
            <a:xfrm rot="5400000" flipH="1">
              <a:off x="108638" y="256212"/>
              <a:ext cx="668085" cy="885360"/>
            </a:xfrm>
            <a:custGeom>
              <a:avLst/>
              <a:gdLst>
                <a:gd name="T0" fmla="*/ 744 w 1106"/>
                <a:gd name="T1" fmla="*/ 1465 h 1465"/>
                <a:gd name="T2" fmla="*/ 0 w 1106"/>
                <a:gd name="T3" fmla="*/ 712 h 1465"/>
                <a:gd name="T4" fmla="*/ 611 w 1106"/>
                <a:gd name="T5" fmla="*/ 0 h 1465"/>
                <a:gd name="T6" fmla="*/ 1106 w 1106"/>
                <a:gd name="T7" fmla="*/ 1465 h 1465"/>
                <a:gd name="T8" fmla="*/ 744 w 1106"/>
                <a:gd name="T9" fmla="*/ 1465 h 14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6"/>
                <a:gd name="T16" fmla="*/ 0 h 1465"/>
                <a:gd name="T17" fmla="*/ 1106 w 1106"/>
                <a:gd name="T18" fmla="*/ 1465 h 14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6" h="1465">
                  <a:moveTo>
                    <a:pt x="744" y="1465"/>
                  </a:moveTo>
                  <a:lnTo>
                    <a:pt x="0" y="712"/>
                  </a:lnTo>
                  <a:lnTo>
                    <a:pt x="611" y="0"/>
                  </a:lnTo>
                  <a:lnTo>
                    <a:pt x="1106" y="1465"/>
                  </a:lnTo>
                  <a:lnTo>
                    <a:pt x="744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68"/>
            <p:cNvSpPr>
              <a:spLocks noChangeArrowheads="1"/>
            </p:cNvSpPr>
            <p:nvPr/>
          </p:nvSpPr>
          <p:spPr bwMode="auto">
            <a:xfrm rot="5400000" flipH="1">
              <a:off x="2826" y="580692"/>
              <a:ext cx="449417" cy="455069"/>
            </a:xfrm>
            <a:custGeom>
              <a:avLst/>
              <a:gdLst>
                <a:gd name="T0" fmla="*/ 216 w 744"/>
                <a:gd name="T1" fmla="*/ 753 h 753"/>
                <a:gd name="T2" fmla="*/ 744 w 744"/>
                <a:gd name="T3" fmla="*/ 753 h 753"/>
                <a:gd name="T4" fmla="*/ 0 w 744"/>
                <a:gd name="T5" fmla="*/ 0 h 753"/>
                <a:gd name="T6" fmla="*/ 216 w 744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53"/>
                <a:gd name="T14" fmla="*/ 744 w 744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53">
                  <a:moveTo>
                    <a:pt x="216" y="753"/>
                  </a:moveTo>
                  <a:lnTo>
                    <a:pt x="744" y="753"/>
                  </a:lnTo>
                  <a:lnTo>
                    <a:pt x="0" y="0"/>
                  </a:lnTo>
                  <a:lnTo>
                    <a:pt x="216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Freeform 69"/>
            <p:cNvSpPr>
              <a:spLocks noChangeArrowheads="1"/>
            </p:cNvSpPr>
            <p:nvPr/>
          </p:nvSpPr>
          <p:spPr bwMode="auto">
            <a:xfrm rot="5400000" flipH="1">
              <a:off x="285307" y="747628"/>
              <a:ext cx="241018" cy="811631"/>
            </a:xfrm>
            <a:custGeom>
              <a:avLst/>
              <a:gdLst>
                <a:gd name="T0" fmla="*/ 0 w 399"/>
                <a:gd name="T1" fmla="*/ 1343 h 1343"/>
                <a:gd name="T2" fmla="*/ 399 w 399"/>
                <a:gd name="T3" fmla="*/ 591 h 1343"/>
                <a:gd name="T4" fmla="*/ 216 w 399"/>
                <a:gd name="T5" fmla="*/ 0 h 1343"/>
                <a:gd name="T6" fmla="*/ 0 w 399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"/>
                <a:gd name="T13" fmla="*/ 0 h 1343"/>
                <a:gd name="T14" fmla="*/ 399 w 399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" h="1343">
                  <a:moveTo>
                    <a:pt x="0" y="1343"/>
                  </a:moveTo>
                  <a:lnTo>
                    <a:pt x="399" y="591"/>
                  </a:lnTo>
                  <a:lnTo>
                    <a:pt x="216" y="0"/>
                  </a:lnTo>
                  <a:lnTo>
                    <a:pt x="0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Freeform 70"/>
            <p:cNvSpPr>
              <a:spLocks noChangeArrowheads="1"/>
            </p:cNvSpPr>
            <p:nvPr/>
          </p:nvSpPr>
          <p:spPr bwMode="auto">
            <a:xfrm rot="5400000" flipH="1">
              <a:off x="704991" y="782409"/>
              <a:ext cx="110542" cy="611594"/>
            </a:xfrm>
            <a:custGeom>
              <a:avLst/>
              <a:gdLst>
                <a:gd name="T0" fmla="*/ 183 w 183"/>
                <a:gd name="T1" fmla="*/ 1012 h 1012"/>
                <a:gd name="T2" fmla="*/ 183 w 183"/>
                <a:gd name="T3" fmla="*/ 1011 h 1012"/>
                <a:gd name="T4" fmla="*/ 164 w 183"/>
                <a:gd name="T5" fmla="*/ 0 h 1012"/>
                <a:gd name="T6" fmla="*/ 0 w 183"/>
                <a:gd name="T7" fmla="*/ 421 h 1012"/>
                <a:gd name="T8" fmla="*/ 183 w 183"/>
                <a:gd name="T9" fmla="*/ 1012 h 10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1012"/>
                <a:gd name="T17" fmla="*/ 183 w 183"/>
                <a:gd name="T18" fmla="*/ 1012 h 10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1012">
                  <a:moveTo>
                    <a:pt x="183" y="1012"/>
                  </a:moveTo>
                  <a:lnTo>
                    <a:pt x="183" y="1011"/>
                  </a:lnTo>
                  <a:lnTo>
                    <a:pt x="164" y="0"/>
                  </a:lnTo>
                  <a:lnTo>
                    <a:pt x="0" y="421"/>
                  </a:lnTo>
                  <a:lnTo>
                    <a:pt x="183" y="101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Freeform 75"/>
            <p:cNvSpPr>
              <a:spLocks noChangeArrowheads="1"/>
            </p:cNvSpPr>
            <p:nvPr/>
          </p:nvSpPr>
          <p:spPr bwMode="auto">
            <a:xfrm rot="5400000" flipH="1">
              <a:off x="979151" y="1007362"/>
              <a:ext cx="497138" cy="856352"/>
            </a:xfrm>
            <a:custGeom>
              <a:avLst/>
              <a:gdLst>
                <a:gd name="T0" fmla="*/ 0 w 823"/>
                <a:gd name="T1" fmla="*/ 0 h 1417"/>
                <a:gd name="T2" fmla="*/ 125 w 823"/>
                <a:gd name="T3" fmla="*/ 1417 h 1417"/>
                <a:gd name="T4" fmla="*/ 823 w 823"/>
                <a:gd name="T5" fmla="*/ 1276 h 1417"/>
                <a:gd name="T6" fmla="*/ 0 w 823"/>
                <a:gd name="T7" fmla="*/ 0 h 1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3"/>
                <a:gd name="T13" fmla="*/ 0 h 1417"/>
                <a:gd name="T14" fmla="*/ 823 w 823"/>
                <a:gd name="T15" fmla="*/ 1417 h 1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3" h="1417">
                  <a:moveTo>
                    <a:pt x="0" y="0"/>
                  </a:moveTo>
                  <a:lnTo>
                    <a:pt x="125" y="1417"/>
                  </a:lnTo>
                  <a:lnTo>
                    <a:pt x="823" y="1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76"/>
            <p:cNvSpPr>
              <a:spLocks noChangeArrowheads="1"/>
            </p:cNvSpPr>
            <p:nvPr/>
          </p:nvSpPr>
          <p:spPr bwMode="auto">
            <a:xfrm rot="5400000" flipH="1">
              <a:off x="231563" y="955406"/>
              <a:ext cx="421631" cy="884756"/>
            </a:xfrm>
            <a:custGeom>
              <a:avLst/>
              <a:gdLst>
                <a:gd name="T0" fmla="*/ 473 w 698"/>
                <a:gd name="T1" fmla="*/ 1464 h 1464"/>
                <a:gd name="T2" fmla="*/ 0 w 698"/>
                <a:gd name="T3" fmla="*/ 141 h 1464"/>
                <a:gd name="T4" fmla="*/ 698 w 698"/>
                <a:gd name="T5" fmla="*/ 0 h 1464"/>
                <a:gd name="T6" fmla="*/ 473 w 698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8"/>
                <a:gd name="T13" fmla="*/ 0 h 1464"/>
                <a:gd name="T14" fmla="*/ 698 w 698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8" h="1464">
                  <a:moveTo>
                    <a:pt x="473" y="1464"/>
                  </a:moveTo>
                  <a:lnTo>
                    <a:pt x="0" y="141"/>
                  </a:lnTo>
                  <a:lnTo>
                    <a:pt x="698" y="0"/>
                  </a:lnTo>
                  <a:lnTo>
                    <a:pt x="473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77"/>
            <p:cNvSpPr>
              <a:spLocks noChangeArrowheads="1"/>
            </p:cNvSpPr>
            <p:nvPr/>
          </p:nvSpPr>
          <p:spPr bwMode="auto">
            <a:xfrm rot="5400000" flipH="1">
              <a:off x="156338" y="1166544"/>
              <a:ext cx="486869" cy="799544"/>
            </a:xfrm>
            <a:custGeom>
              <a:avLst/>
              <a:gdLst>
                <a:gd name="T0" fmla="*/ 0 w 806"/>
                <a:gd name="T1" fmla="*/ 651 h 1323"/>
                <a:gd name="T2" fmla="*/ 333 w 806"/>
                <a:gd name="T3" fmla="*/ 0 h 1323"/>
                <a:gd name="T4" fmla="*/ 806 w 806"/>
                <a:gd name="T5" fmla="*/ 1323 h 1323"/>
                <a:gd name="T6" fmla="*/ 0 w 806"/>
                <a:gd name="T7" fmla="*/ 651 h 13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1323"/>
                <a:gd name="T14" fmla="*/ 806 w 806"/>
                <a:gd name="T15" fmla="*/ 1323 h 13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1323">
                  <a:moveTo>
                    <a:pt x="0" y="651"/>
                  </a:moveTo>
                  <a:lnTo>
                    <a:pt x="333" y="0"/>
                  </a:lnTo>
                  <a:lnTo>
                    <a:pt x="806" y="1323"/>
                  </a:lnTo>
                  <a:lnTo>
                    <a:pt x="0" y="6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78"/>
            <p:cNvSpPr>
              <a:spLocks noChangeArrowheads="1"/>
            </p:cNvSpPr>
            <p:nvPr/>
          </p:nvSpPr>
          <p:spPr bwMode="auto">
            <a:xfrm rot="5400000" flipH="1">
              <a:off x="-40375" y="1363257"/>
              <a:ext cx="486869" cy="406118"/>
            </a:xfrm>
            <a:custGeom>
              <a:avLst/>
              <a:gdLst>
                <a:gd name="T0" fmla="*/ 0 w 806"/>
                <a:gd name="T1" fmla="*/ 0 h 672"/>
                <a:gd name="T2" fmla="*/ 10 w 806"/>
                <a:gd name="T3" fmla="*/ 396 h 672"/>
                <a:gd name="T4" fmla="*/ 806 w 806"/>
                <a:gd name="T5" fmla="*/ 672 h 672"/>
                <a:gd name="T6" fmla="*/ 0 w 806"/>
                <a:gd name="T7" fmla="*/ 0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672"/>
                <a:gd name="T14" fmla="*/ 806 w 806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672">
                  <a:moveTo>
                    <a:pt x="0" y="0"/>
                  </a:moveTo>
                  <a:lnTo>
                    <a:pt x="10" y="396"/>
                  </a:lnTo>
                  <a:lnTo>
                    <a:pt x="806" y="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82"/>
            <p:cNvSpPr>
              <a:spLocks noChangeArrowheads="1"/>
            </p:cNvSpPr>
            <p:nvPr/>
          </p:nvSpPr>
          <p:spPr bwMode="auto">
            <a:xfrm rot="5400000" flipH="1">
              <a:off x="54784" y="882106"/>
              <a:ext cx="385992" cy="495560"/>
            </a:xfrm>
            <a:custGeom>
              <a:avLst/>
              <a:gdLst>
                <a:gd name="T0" fmla="*/ 0 w 639"/>
                <a:gd name="T1" fmla="*/ 820 h 820"/>
                <a:gd name="T2" fmla="*/ 416 w 639"/>
                <a:gd name="T3" fmla="*/ 0 h 820"/>
                <a:gd name="T4" fmla="*/ 639 w 639"/>
                <a:gd name="T5" fmla="*/ 820 h 820"/>
                <a:gd name="T6" fmla="*/ 0 w 639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9"/>
                <a:gd name="T13" fmla="*/ 0 h 820"/>
                <a:gd name="T14" fmla="*/ 639 w 639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9" h="820">
                  <a:moveTo>
                    <a:pt x="0" y="820"/>
                  </a:moveTo>
                  <a:lnTo>
                    <a:pt x="416" y="0"/>
                  </a:lnTo>
                  <a:lnTo>
                    <a:pt x="639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Freeform 83"/>
            <p:cNvSpPr>
              <a:spLocks noChangeArrowheads="1"/>
            </p:cNvSpPr>
            <p:nvPr/>
          </p:nvSpPr>
          <p:spPr bwMode="auto">
            <a:xfrm rot="5400000" flipH="1">
              <a:off x="970111" y="998321"/>
              <a:ext cx="600431" cy="771140"/>
            </a:xfrm>
            <a:custGeom>
              <a:avLst/>
              <a:gdLst>
                <a:gd name="T0" fmla="*/ 994 w 994"/>
                <a:gd name="T1" fmla="*/ 816 h 1276"/>
                <a:gd name="T2" fmla="*/ 823 w 994"/>
                <a:gd name="T3" fmla="*/ 1276 h 1276"/>
                <a:gd name="T4" fmla="*/ 0 w 994"/>
                <a:gd name="T5" fmla="*/ 0 h 1276"/>
                <a:gd name="T6" fmla="*/ 994 w 994"/>
                <a:gd name="T7" fmla="*/ 816 h 12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4"/>
                <a:gd name="T13" fmla="*/ 0 h 1276"/>
                <a:gd name="T14" fmla="*/ 994 w 994"/>
                <a:gd name="T15" fmla="*/ 1276 h 12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4" h="1276">
                  <a:moveTo>
                    <a:pt x="994" y="816"/>
                  </a:moveTo>
                  <a:lnTo>
                    <a:pt x="823" y="1276"/>
                  </a:lnTo>
                  <a:lnTo>
                    <a:pt x="0" y="0"/>
                  </a:lnTo>
                  <a:lnTo>
                    <a:pt x="994" y="8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Freeform 84"/>
            <p:cNvSpPr>
              <a:spLocks noChangeArrowheads="1"/>
            </p:cNvSpPr>
            <p:nvPr/>
          </p:nvSpPr>
          <p:spPr bwMode="auto">
            <a:xfrm rot="5400000" flipH="1">
              <a:off x="631933" y="552855"/>
              <a:ext cx="394448" cy="667193"/>
            </a:xfrm>
            <a:custGeom>
              <a:avLst/>
              <a:gdLst>
                <a:gd name="T0" fmla="*/ 653 w 653"/>
                <a:gd name="T1" fmla="*/ 327 h 1104"/>
                <a:gd name="T2" fmla="*/ 20 w 653"/>
                <a:gd name="T3" fmla="*/ 1104 h 1104"/>
                <a:gd name="T4" fmla="*/ 0 w 653"/>
                <a:gd name="T5" fmla="*/ 0 h 1104"/>
                <a:gd name="T6" fmla="*/ 653 w 653"/>
                <a:gd name="T7" fmla="*/ 327 h 1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1104"/>
                <a:gd name="T14" fmla="*/ 653 w 653"/>
                <a:gd name="T15" fmla="*/ 1104 h 1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1104">
                  <a:moveTo>
                    <a:pt x="653" y="327"/>
                  </a:moveTo>
                  <a:lnTo>
                    <a:pt x="20" y="1104"/>
                  </a:lnTo>
                  <a:lnTo>
                    <a:pt x="0" y="0"/>
                  </a:lnTo>
                  <a:lnTo>
                    <a:pt x="653" y="32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Freeform 85"/>
            <p:cNvSpPr>
              <a:spLocks noChangeArrowheads="1"/>
            </p:cNvSpPr>
            <p:nvPr/>
          </p:nvSpPr>
          <p:spPr bwMode="auto">
            <a:xfrm rot="5400000" flipH="1">
              <a:off x="1154689" y="500881"/>
              <a:ext cx="393844" cy="771744"/>
            </a:xfrm>
            <a:custGeom>
              <a:avLst/>
              <a:gdLst>
                <a:gd name="T0" fmla="*/ 0 w 652"/>
                <a:gd name="T1" fmla="*/ 951 h 1277"/>
                <a:gd name="T2" fmla="*/ 339 w 652"/>
                <a:gd name="T3" fmla="*/ 0 h 1277"/>
                <a:gd name="T4" fmla="*/ 652 w 652"/>
                <a:gd name="T5" fmla="*/ 1277 h 1277"/>
                <a:gd name="T6" fmla="*/ 0 w 652"/>
                <a:gd name="T7" fmla="*/ 951 h 1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2"/>
                <a:gd name="T13" fmla="*/ 0 h 1277"/>
                <a:gd name="T14" fmla="*/ 652 w 652"/>
                <a:gd name="T15" fmla="*/ 1277 h 1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2" h="1277">
                  <a:moveTo>
                    <a:pt x="0" y="951"/>
                  </a:moveTo>
                  <a:lnTo>
                    <a:pt x="339" y="0"/>
                  </a:lnTo>
                  <a:lnTo>
                    <a:pt x="652" y="1277"/>
                  </a:lnTo>
                  <a:lnTo>
                    <a:pt x="0" y="9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86"/>
            <p:cNvSpPr>
              <a:spLocks noChangeArrowheads="1"/>
            </p:cNvSpPr>
            <p:nvPr/>
          </p:nvSpPr>
          <p:spPr bwMode="auto">
            <a:xfrm rot="5400000" flipH="1">
              <a:off x="916023" y="56836"/>
              <a:ext cx="602243" cy="1041885"/>
            </a:xfrm>
            <a:custGeom>
              <a:avLst/>
              <a:gdLst>
                <a:gd name="T0" fmla="*/ 314 w 997"/>
                <a:gd name="T1" fmla="*/ 1279 h 1724"/>
                <a:gd name="T2" fmla="*/ 313 w 997"/>
                <a:gd name="T3" fmla="*/ 1278 h 1724"/>
                <a:gd name="T4" fmla="*/ 0 w 997"/>
                <a:gd name="T5" fmla="*/ 1 h 1724"/>
                <a:gd name="T6" fmla="*/ 2 w 997"/>
                <a:gd name="T7" fmla="*/ 0 h 1724"/>
                <a:gd name="T8" fmla="*/ 997 w 997"/>
                <a:gd name="T9" fmla="*/ 1724 h 1724"/>
                <a:gd name="T10" fmla="*/ 314 w 997"/>
                <a:gd name="T11" fmla="*/ 1279 h 17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7"/>
                <a:gd name="T19" fmla="*/ 0 h 1724"/>
                <a:gd name="T20" fmla="*/ 997 w 997"/>
                <a:gd name="T21" fmla="*/ 1724 h 17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7" h="1724">
                  <a:moveTo>
                    <a:pt x="314" y="1279"/>
                  </a:moveTo>
                  <a:lnTo>
                    <a:pt x="313" y="1278"/>
                  </a:lnTo>
                  <a:lnTo>
                    <a:pt x="0" y="1"/>
                  </a:lnTo>
                  <a:lnTo>
                    <a:pt x="2" y="0"/>
                  </a:lnTo>
                  <a:lnTo>
                    <a:pt x="997" y="1724"/>
                  </a:lnTo>
                  <a:lnTo>
                    <a:pt x="314" y="127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87"/>
            <p:cNvSpPr>
              <a:spLocks noChangeArrowheads="1"/>
            </p:cNvSpPr>
            <p:nvPr/>
          </p:nvSpPr>
          <p:spPr bwMode="auto">
            <a:xfrm rot="5400000" flipH="1">
              <a:off x="779205" y="-83003"/>
              <a:ext cx="877693" cy="1043698"/>
            </a:xfrm>
            <a:custGeom>
              <a:avLst/>
              <a:gdLst>
                <a:gd name="T0" fmla="*/ 1453 w 1453"/>
                <a:gd name="T1" fmla="*/ 1389 h 1727"/>
                <a:gd name="T2" fmla="*/ 995 w 1453"/>
                <a:gd name="T3" fmla="*/ 1727 h 1727"/>
                <a:gd name="T4" fmla="*/ 0 w 1453"/>
                <a:gd name="T5" fmla="*/ 3 h 1727"/>
                <a:gd name="T6" fmla="*/ 8 w 1453"/>
                <a:gd name="T7" fmla="*/ 0 h 1727"/>
                <a:gd name="T8" fmla="*/ 1453 w 1453"/>
                <a:gd name="T9" fmla="*/ 989 h 1727"/>
                <a:gd name="T10" fmla="*/ 1453 w 1453"/>
                <a:gd name="T11" fmla="*/ 1389 h 17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3"/>
                <a:gd name="T19" fmla="*/ 0 h 1727"/>
                <a:gd name="T20" fmla="*/ 1453 w 1453"/>
                <a:gd name="T21" fmla="*/ 1727 h 17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3" h="1727">
                  <a:moveTo>
                    <a:pt x="1453" y="1389"/>
                  </a:moveTo>
                  <a:lnTo>
                    <a:pt x="995" y="1727"/>
                  </a:lnTo>
                  <a:lnTo>
                    <a:pt x="0" y="3"/>
                  </a:lnTo>
                  <a:lnTo>
                    <a:pt x="8" y="0"/>
                  </a:lnTo>
                  <a:lnTo>
                    <a:pt x="1453" y="989"/>
                  </a:lnTo>
                  <a:lnTo>
                    <a:pt x="1453" y="13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88"/>
            <p:cNvSpPr>
              <a:spLocks noChangeArrowheads="1"/>
            </p:cNvSpPr>
            <p:nvPr/>
          </p:nvSpPr>
          <p:spPr bwMode="auto">
            <a:xfrm rot="5400000" flipH="1">
              <a:off x="1004623" y="137583"/>
              <a:ext cx="872860" cy="597694"/>
            </a:xfrm>
            <a:custGeom>
              <a:avLst/>
              <a:gdLst>
                <a:gd name="T0" fmla="*/ 1445 w 1445"/>
                <a:gd name="T1" fmla="*/ 989 h 989"/>
                <a:gd name="T2" fmla="*/ 0 w 1445"/>
                <a:gd name="T3" fmla="*/ 0 h 989"/>
                <a:gd name="T4" fmla="*/ 1445 w 1445"/>
                <a:gd name="T5" fmla="*/ 262 h 989"/>
                <a:gd name="T6" fmla="*/ 1445 w 1445"/>
                <a:gd name="T7" fmla="*/ 989 h 9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5"/>
                <a:gd name="T13" fmla="*/ 0 h 989"/>
                <a:gd name="T14" fmla="*/ 1445 w 1445"/>
                <a:gd name="T15" fmla="*/ 989 h 9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5" h="989">
                  <a:moveTo>
                    <a:pt x="1445" y="989"/>
                  </a:moveTo>
                  <a:lnTo>
                    <a:pt x="0" y="0"/>
                  </a:lnTo>
                  <a:lnTo>
                    <a:pt x="1445" y="262"/>
                  </a:lnTo>
                  <a:lnTo>
                    <a:pt x="1445" y="9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Freeform 89"/>
            <p:cNvSpPr>
              <a:spLocks noChangeArrowheads="1"/>
            </p:cNvSpPr>
            <p:nvPr/>
          </p:nvSpPr>
          <p:spPr bwMode="auto">
            <a:xfrm rot="5400000" flipH="1">
              <a:off x="311906" y="-311906"/>
              <a:ext cx="276657" cy="900469"/>
            </a:xfrm>
            <a:custGeom>
              <a:avLst/>
              <a:gdLst>
                <a:gd name="T0" fmla="*/ 458 w 458"/>
                <a:gd name="T1" fmla="*/ 0 h 1490"/>
                <a:gd name="T2" fmla="*/ 0 w 458"/>
                <a:gd name="T3" fmla="*/ 338 h 1490"/>
                <a:gd name="T4" fmla="*/ 458 w 458"/>
                <a:gd name="T5" fmla="*/ 1490 h 1490"/>
                <a:gd name="T6" fmla="*/ 458 w 458"/>
                <a:gd name="T7" fmla="*/ 0 h 14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490"/>
                <a:gd name="T14" fmla="*/ 458 w 458"/>
                <a:gd name="T15" fmla="*/ 1490 h 14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490">
                  <a:moveTo>
                    <a:pt x="458" y="0"/>
                  </a:moveTo>
                  <a:lnTo>
                    <a:pt x="0" y="338"/>
                  </a:lnTo>
                  <a:lnTo>
                    <a:pt x="458" y="149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90"/>
            <p:cNvSpPr>
              <a:spLocks noChangeArrowheads="1"/>
            </p:cNvSpPr>
            <p:nvPr/>
          </p:nvSpPr>
          <p:spPr bwMode="auto">
            <a:xfrm rot="5400000" flipH="1">
              <a:off x="137954" y="-137953"/>
              <a:ext cx="689227" cy="965134"/>
            </a:xfrm>
            <a:custGeom>
              <a:avLst/>
              <a:gdLst>
                <a:gd name="T0" fmla="*/ 514 w 1141"/>
                <a:gd name="T1" fmla="*/ 1597 h 1597"/>
                <a:gd name="T2" fmla="*/ 1141 w 1141"/>
                <a:gd name="T3" fmla="*/ 1597 h 1597"/>
                <a:gd name="T4" fmla="*/ 1141 w 1141"/>
                <a:gd name="T5" fmla="*/ 1597 h 1597"/>
                <a:gd name="T6" fmla="*/ 683 w 1141"/>
                <a:gd name="T7" fmla="*/ 445 h 1597"/>
                <a:gd name="T8" fmla="*/ 0 w 1141"/>
                <a:gd name="T9" fmla="*/ 0 h 1597"/>
                <a:gd name="T10" fmla="*/ 514 w 1141"/>
                <a:gd name="T11" fmla="*/ 1597 h 15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1"/>
                <a:gd name="T19" fmla="*/ 0 h 1597"/>
                <a:gd name="T20" fmla="*/ 1141 w 1141"/>
                <a:gd name="T21" fmla="*/ 1597 h 15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1" h="1597">
                  <a:moveTo>
                    <a:pt x="514" y="1597"/>
                  </a:moveTo>
                  <a:lnTo>
                    <a:pt x="1141" y="1597"/>
                  </a:lnTo>
                  <a:lnTo>
                    <a:pt x="1141" y="1597"/>
                  </a:lnTo>
                  <a:lnTo>
                    <a:pt x="683" y="445"/>
                  </a:lnTo>
                  <a:lnTo>
                    <a:pt x="0" y="0"/>
                  </a:lnTo>
                  <a:lnTo>
                    <a:pt x="514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Freeform 91"/>
            <p:cNvSpPr>
              <a:spLocks noChangeArrowheads="1"/>
            </p:cNvSpPr>
            <p:nvPr/>
          </p:nvSpPr>
          <p:spPr bwMode="auto">
            <a:xfrm rot="5400000" flipH="1">
              <a:off x="136141" y="242602"/>
              <a:ext cx="692852" cy="965134"/>
            </a:xfrm>
            <a:custGeom>
              <a:avLst/>
              <a:gdLst>
                <a:gd name="T0" fmla="*/ 771 w 1147"/>
                <a:gd name="T1" fmla="*/ 1597 h 1597"/>
                <a:gd name="T2" fmla="*/ 0 w 1147"/>
                <a:gd name="T3" fmla="*/ 777 h 1597"/>
                <a:gd name="T4" fmla="*/ 633 w 1147"/>
                <a:gd name="T5" fmla="*/ 0 h 1597"/>
                <a:gd name="T6" fmla="*/ 1147 w 1147"/>
                <a:gd name="T7" fmla="*/ 1597 h 1597"/>
                <a:gd name="T8" fmla="*/ 771 w 1147"/>
                <a:gd name="T9" fmla="*/ 1597 h 15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7"/>
                <a:gd name="T16" fmla="*/ 0 h 1597"/>
                <a:gd name="T17" fmla="*/ 1147 w 1147"/>
                <a:gd name="T18" fmla="*/ 1597 h 15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7" h="1597">
                  <a:moveTo>
                    <a:pt x="771" y="1597"/>
                  </a:moveTo>
                  <a:lnTo>
                    <a:pt x="0" y="777"/>
                  </a:lnTo>
                  <a:lnTo>
                    <a:pt x="633" y="0"/>
                  </a:lnTo>
                  <a:lnTo>
                    <a:pt x="1147" y="1597"/>
                  </a:lnTo>
                  <a:lnTo>
                    <a:pt x="771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Freeform 92"/>
            <p:cNvSpPr>
              <a:spLocks noChangeArrowheads="1"/>
            </p:cNvSpPr>
            <p:nvPr/>
          </p:nvSpPr>
          <p:spPr bwMode="auto">
            <a:xfrm rot="5400000" flipH="1">
              <a:off x="14917" y="590951"/>
              <a:ext cx="465727" cy="495560"/>
            </a:xfrm>
            <a:custGeom>
              <a:avLst/>
              <a:gdLst>
                <a:gd name="T0" fmla="*/ 223 w 771"/>
                <a:gd name="T1" fmla="*/ 820 h 820"/>
                <a:gd name="T2" fmla="*/ 771 w 771"/>
                <a:gd name="T3" fmla="*/ 820 h 820"/>
                <a:gd name="T4" fmla="*/ 0 w 771"/>
                <a:gd name="T5" fmla="*/ 0 h 820"/>
                <a:gd name="T6" fmla="*/ 223 w 771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1"/>
                <a:gd name="T13" fmla="*/ 0 h 820"/>
                <a:gd name="T14" fmla="*/ 771 w 771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1" h="820">
                  <a:moveTo>
                    <a:pt x="223" y="820"/>
                  </a:moveTo>
                  <a:lnTo>
                    <a:pt x="771" y="820"/>
                  </a:lnTo>
                  <a:lnTo>
                    <a:pt x="0" y="0"/>
                  </a:lnTo>
                  <a:lnTo>
                    <a:pt x="223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Freeform 93"/>
            <p:cNvSpPr>
              <a:spLocks noChangeArrowheads="1"/>
            </p:cNvSpPr>
            <p:nvPr/>
          </p:nvSpPr>
          <p:spPr bwMode="auto">
            <a:xfrm rot="5400000" flipH="1">
              <a:off x="317037" y="755162"/>
              <a:ext cx="250683" cy="884756"/>
            </a:xfrm>
            <a:custGeom>
              <a:avLst/>
              <a:gdLst>
                <a:gd name="T0" fmla="*/ 0 w 415"/>
                <a:gd name="T1" fmla="*/ 1464 h 1464"/>
                <a:gd name="T2" fmla="*/ 415 w 415"/>
                <a:gd name="T3" fmla="*/ 644 h 1464"/>
                <a:gd name="T4" fmla="*/ 225 w 415"/>
                <a:gd name="T5" fmla="*/ 0 h 1464"/>
                <a:gd name="T6" fmla="*/ 0 w 415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5"/>
                <a:gd name="T13" fmla="*/ 0 h 1464"/>
                <a:gd name="T14" fmla="*/ 415 w 415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5" h="1464">
                  <a:moveTo>
                    <a:pt x="0" y="1464"/>
                  </a:moveTo>
                  <a:lnTo>
                    <a:pt x="415" y="644"/>
                  </a:lnTo>
                  <a:lnTo>
                    <a:pt x="225" y="0"/>
                  </a:lnTo>
                  <a:lnTo>
                    <a:pt x="0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Freeform 94"/>
            <p:cNvSpPr>
              <a:spLocks noChangeArrowheads="1"/>
            </p:cNvSpPr>
            <p:nvPr/>
          </p:nvSpPr>
          <p:spPr bwMode="auto">
            <a:xfrm rot="5400000" flipH="1">
              <a:off x="771469" y="795685"/>
              <a:ext cx="115375" cy="667193"/>
            </a:xfrm>
            <a:custGeom>
              <a:avLst/>
              <a:gdLst>
                <a:gd name="T0" fmla="*/ 190 w 191"/>
                <a:gd name="T1" fmla="*/ 1104 h 1104"/>
                <a:gd name="T2" fmla="*/ 191 w 191"/>
                <a:gd name="T3" fmla="*/ 1104 h 1104"/>
                <a:gd name="T4" fmla="*/ 171 w 191"/>
                <a:gd name="T5" fmla="*/ 0 h 1104"/>
                <a:gd name="T6" fmla="*/ 0 w 191"/>
                <a:gd name="T7" fmla="*/ 460 h 1104"/>
                <a:gd name="T8" fmla="*/ 190 w 191"/>
                <a:gd name="T9" fmla="*/ 1104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1104"/>
                <a:gd name="T17" fmla="*/ 191 w 191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1104">
                  <a:moveTo>
                    <a:pt x="190" y="1104"/>
                  </a:moveTo>
                  <a:lnTo>
                    <a:pt x="191" y="1104"/>
                  </a:lnTo>
                  <a:lnTo>
                    <a:pt x="171" y="0"/>
                  </a:lnTo>
                  <a:lnTo>
                    <a:pt x="0" y="460"/>
                  </a:lnTo>
                  <a:lnTo>
                    <a:pt x="190" y="11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Oval 104"/>
            <p:cNvSpPr>
              <a:spLocks noChangeArrowheads="1"/>
            </p:cNvSpPr>
            <p:nvPr/>
          </p:nvSpPr>
          <p:spPr bwMode="auto">
            <a:xfrm rot="5400000" flipH="1">
              <a:off x="356567" y="173302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Oval 105"/>
            <p:cNvSpPr>
              <a:spLocks noChangeArrowheads="1"/>
            </p:cNvSpPr>
            <p:nvPr/>
          </p:nvSpPr>
          <p:spPr bwMode="auto">
            <a:xfrm rot="5400000" flipH="1">
              <a:off x="148069" y="171853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Oval 106"/>
            <p:cNvSpPr>
              <a:spLocks noChangeArrowheads="1"/>
            </p:cNvSpPr>
            <p:nvPr/>
          </p:nvSpPr>
          <p:spPr bwMode="auto">
            <a:xfrm rot="5400000" flipH="1">
              <a:off x="719776" y="153489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Oval 107"/>
            <p:cNvSpPr>
              <a:spLocks noChangeArrowheads="1"/>
            </p:cNvSpPr>
            <p:nvPr/>
          </p:nvSpPr>
          <p:spPr bwMode="auto">
            <a:xfrm rot="5400000" flipH="1">
              <a:off x="803780" y="1132597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Oval 108"/>
            <p:cNvSpPr>
              <a:spLocks noChangeArrowheads="1"/>
            </p:cNvSpPr>
            <p:nvPr/>
          </p:nvSpPr>
          <p:spPr bwMode="auto">
            <a:xfrm rot="5400000" flipH="1">
              <a:off x="1060021" y="1026283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Oval 109"/>
            <p:cNvSpPr>
              <a:spLocks noChangeArrowheads="1"/>
            </p:cNvSpPr>
            <p:nvPr/>
          </p:nvSpPr>
          <p:spPr bwMode="auto">
            <a:xfrm rot="5400000" flipH="1">
              <a:off x="447823" y="102145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Oval 110"/>
            <p:cNvSpPr>
              <a:spLocks noChangeArrowheads="1"/>
            </p:cNvSpPr>
            <p:nvPr/>
          </p:nvSpPr>
          <p:spPr bwMode="auto">
            <a:xfrm rot="5400000" flipH="1">
              <a:off x="874186" y="649654"/>
              <a:ext cx="22350" cy="3021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Oval 111"/>
            <p:cNvSpPr>
              <a:spLocks noChangeArrowheads="1"/>
            </p:cNvSpPr>
            <p:nvPr/>
          </p:nvSpPr>
          <p:spPr bwMode="auto">
            <a:xfrm rot="5400000" flipH="1">
              <a:off x="640608" y="25248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870127" y="256375"/>
            <a:ext cx="49136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三、 上肢放松          </a:t>
            </a: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20秒ⅹ3组</a:t>
            </a:r>
            <a:endParaRPr lang="zh-CN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" name="Text Box 10"/>
          <p:cNvSpPr txBox="1">
            <a:spLocks noChangeArrowheads="1"/>
          </p:cNvSpPr>
          <p:nvPr/>
        </p:nvSpPr>
        <p:spPr bwMode="auto">
          <a:xfrm>
            <a:off x="1998345" y="3208020"/>
            <a:ext cx="5130800" cy="6019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双手轮流拍打异侧的大小臂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85" name="Group 43"/>
          <p:cNvGrpSpPr/>
          <p:nvPr/>
        </p:nvGrpSpPr>
        <p:grpSpPr>
          <a:xfrm flipH="1">
            <a:off x="7823200" y="3987809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186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7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88" name="Group 46"/>
          <p:cNvGrpSpPr/>
          <p:nvPr/>
        </p:nvGrpSpPr>
        <p:grpSpPr>
          <a:xfrm flipH="1">
            <a:off x="9761679" y="3987809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189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0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1" name="Group 49"/>
          <p:cNvGrpSpPr/>
          <p:nvPr/>
        </p:nvGrpSpPr>
        <p:grpSpPr>
          <a:xfrm flipH="1">
            <a:off x="8603220" y="3987809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192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3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4" name="Group 52"/>
          <p:cNvGrpSpPr/>
          <p:nvPr/>
        </p:nvGrpSpPr>
        <p:grpSpPr>
          <a:xfrm flipH="1">
            <a:off x="9367793" y="3987809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195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6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7" name="Group 55"/>
          <p:cNvGrpSpPr/>
          <p:nvPr/>
        </p:nvGrpSpPr>
        <p:grpSpPr>
          <a:xfrm flipH="1">
            <a:off x="8983567" y="3987809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198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9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0" name="Group 58"/>
          <p:cNvGrpSpPr/>
          <p:nvPr/>
        </p:nvGrpSpPr>
        <p:grpSpPr>
          <a:xfrm flipH="1">
            <a:off x="8217089" y="3987809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201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2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3" name="Group 61"/>
          <p:cNvGrpSpPr/>
          <p:nvPr/>
        </p:nvGrpSpPr>
        <p:grpSpPr>
          <a:xfrm flipH="1">
            <a:off x="10144701" y="3989605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204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12" name="Group 70"/>
          <p:cNvGrpSpPr/>
          <p:nvPr/>
        </p:nvGrpSpPr>
        <p:grpSpPr>
          <a:xfrm flipH="1">
            <a:off x="10538587" y="3989605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213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4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" name="VID_20200219_16502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270.000000"/>
                </p14:media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5400000">
            <a:off x="5212715" y="1609090"/>
            <a:ext cx="6857365" cy="36385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5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5" repeatCount="indefinite" fill="remove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6" grpId="0"/>
      <p:bldP spid="1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1" y="0"/>
            <a:ext cx="781050" cy="812406"/>
            <a:chOff x="0" y="-1"/>
            <a:chExt cx="1739901" cy="1809751"/>
          </a:xfrm>
        </p:grpSpPr>
        <p:sp>
          <p:nvSpPr>
            <p:cNvPr id="3" name="Freeform 51"/>
            <p:cNvSpPr>
              <a:spLocks noChangeArrowheads="1"/>
            </p:cNvSpPr>
            <p:nvPr/>
          </p:nvSpPr>
          <p:spPr bwMode="auto">
            <a:xfrm rot="5400000" flipH="1">
              <a:off x="886683" y="990465"/>
              <a:ext cx="479016" cy="785040"/>
            </a:xfrm>
            <a:custGeom>
              <a:avLst/>
              <a:gdLst>
                <a:gd name="T0" fmla="*/ 0 w 793"/>
                <a:gd name="T1" fmla="*/ 0 h 1299"/>
                <a:gd name="T2" fmla="*/ 120 w 793"/>
                <a:gd name="T3" fmla="*/ 1299 h 1299"/>
                <a:gd name="T4" fmla="*/ 793 w 793"/>
                <a:gd name="T5" fmla="*/ 1170 h 1299"/>
                <a:gd name="T6" fmla="*/ 0 w 793"/>
                <a:gd name="T7" fmla="*/ 0 h 12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"/>
                <a:gd name="T13" fmla="*/ 0 h 1299"/>
                <a:gd name="T14" fmla="*/ 793 w 793"/>
                <a:gd name="T15" fmla="*/ 1299 h 12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" h="1299">
                  <a:moveTo>
                    <a:pt x="0" y="0"/>
                  </a:moveTo>
                  <a:lnTo>
                    <a:pt x="120" y="1299"/>
                  </a:lnTo>
                  <a:lnTo>
                    <a:pt x="793" y="1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" name="Freeform 52"/>
            <p:cNvSpPr>
              <a:spLocks noChangeArrowheads="1"/>
            </p:cNvSpPr>
            <p:nvPr/>
          </p:nvSpPr>
          <p:spPr bwMode="auto">
            <a:xfrm rot="5400000" flipH="1">
              <a:off x="202551" y="940926"/>
              <a:ext cx="406529" cy="811631"/>
            </a:xfrm>
            <a:custGeom>
              <a:avLst/>
              <a:gdLst>
                <a:gd name="T0" fmla="*/ 457 w 673"/>
                <a:gd name="T1" fmla="*/ 1343 h 1343"/>
                <a:gd name="T2" fmla="*/ 0 w 673"/>
                <a:gd name="T3" fmla="*/ 129 h 1343"/>
                <a:gd name="T4" fmla="*/ 673 w 673"/>
                <a:gd name="T5" fmla="*/ 0 h 1343"/>
                <a:gd name="T6" fmla="*/ 457 w 673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3"/>
                <a:gd name="T13" fmla="*/ 0 h 1343"/>
                <a:gd name="T14" fmla="*/ 673 w 673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3" h="1343">
                  <a:moveTo>
                    <a:pt x="457" y="1343"/>
                  </a:moveTo>
                  <a:lnTo>
                    <a:pt x="0" y="129"/>
                  </a:lnTo>
                  <a:lnTo>
                    <a:pt x="673" y="0"/>
                  </a:lnTo>
                  <a:lnTo>
                    <a:pt x="457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Freeform 53"/>
            <p:cNvSpPr>
              <a:spLocks noChangeArrowheads="1"/>
            </p:cNvSpPr>
            <p:nvPr/>
          </p:nvSpPr>
          <p:spPr bwMode="auto">
            <a:xfrm rot="5400000" flipH="1">
              <a:off x="132160" y="1141793"/>
              <a:ext cx="469351" cy="733671"/>
            </a:xfrm>
            <a:custGeom>
              <a:avLst/>
              <a:gdLst>
                <a:gd name="T0" fmla="*/ 0 w 777"/>
                <a:gd name="T1" fmla="*/ 598 h 1214"/>
                <a:gd name="T2" fmla="*/ 320 w 777"/>
                <a:gd name="T3" fmla="*/ 0 h 1214"/>
                <a:gd name="T4" fmla="*/ 777 w 777"/>
                <a:gd name="T5" fmla="*/ 1214 h 1214"/>
                <a:gd name="T6" fmla="*/ 0 w 777"/>
                <a:gd name="T7" fmla="*/ 598 h 12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1214"/>
                <a:gd name="T14" fmla="*/ 777 w 777"/>
                <a:gd name="T15" fmla="*/ 1214 h 12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1214">
                  <a:moveTo>
                    <a:pt x="0" y="598"/>
                  </a:moveTo>
                  <a:lnTo>
                    <a:pt x="320" y="0"/>
                  </a:lnTo>
                  <a:lnTo>
                    <a:pt x="777" y="1214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Freeform 54"/>
            <p:cNvSpPr>
              <a:spLocks noChangeArrowheads="1"/>
            </p:cNvSpPr>
            <p:nvPr/>
          </p:nvSpPr>
          <p:spPr bwMode="auto">
            <a:xfrm rot="5400000" flipH="1">
              <a:off x="-48538" y="1322491"/>
              <a:ext cx="469351" cy="372274"/>
            </a:xfrm>
            <a:custGeom>
              <a:avLst/>
              <a:gdLst>
                <a:gd name="T0" fmla="*/ 0 w 777"/>
                <a:gd name="T1" fmla="*/ 0 h 616"/>
                <a:gd name="T2" fmla="*/ 9 w 777"/>
                <a:gd name="T3" fmla="*/ 362 h 616"/>
                <a:gd name="T4" fmla="*/ 777 w 777"/>
                <a:gd name="T5" fmla="*/ 616 h 616"/>
                <a:gd name="T6" fmla="*/ 0 w 777"/>
                <a:gd name="T7" fmla="*/ 0 h 6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616"/>
                <a:gd name="T14" fmla="*/ 777 w 777"/>
                <a:gd name="T15" fmla="*/ 616 h 6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616">
                  <a:moveTo>
                    <a:pt x="0" y="0"/>
                  </a:moveTo>
                  <a:lnTo>
                    <a:pt x="9" y="362"/>
                  </a:lnTo>
                  <a:lnTo>
                    <a:pt x="777" y="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Freeform 58"/>
            <p:cNvSpPr>
              <a:spLocks noChangeArrowheads="1"/>
            </p:cNvSpPr>
            <p:nvPr/>
          </p:nvSpPr>
          <p:spPr bwMode="auto">
            <a:xfrm rot="5400000" flipH="1">
              <a:off x="41788" y="860671"/>
              <a:ext cx="371494" cy="455069"/>
            </a:xfrm>
            <a:custGeom>
              <a:avLst/>
              <a:gdLst>
                <a:gd name="T0" fmla="*/ 0 w 615"/>
                <a:gd name="T1" fmla="*/ 753 h 753"/>
                <a:gd name="T2" fmla="*/ 399 w 615"/>
                <a:gd name="T3" fmla="*/ 0 h 753"/>
                <a:gd name="T4" fmla="*/ 615 w 615"/>
                <a:gd name="T5" fmla="*/ 753 h 753"/>
                <a:gd name="T6" fmla="*/ 0 w 615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5"/>
                <a:gd name="T13" fmla="*/ 0 h 753"/>
                <a:gd name="T14" fmla="*/ 615 w 615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5" h="753">
                  <a:moveTo>
                    <a:pt x="0" y="753"/>
                  </a:moveTo>
                  <a:lnTo>
                    <a:pt x="399" y="0"/>
                  </a:lnTo>
                  <a:lnTo>
                    <a:pt x="615" y="753"/>
                  </a:lnTo>
                  <a:lnTo>
                    <a:pt x="0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59"/>
            <p:cNvSpPr>
              <a:spLocks noChangeArrowheads="1"/>
            </p:cNvSpPr>
            <p:nvPr/>
          </p:nvSpPr>
          <p:spPr bwMode="auto">
            <a:xfrm rot="5400000" flipH="1">
              <a:off x="876130" y="979912"/>
              <a:ext cx="578081" cy="707080"/>
            </a:xfrm>
            <a:custGeom>
              <a:avLst/>
              <a:gdLst>
                <a:gd name="T0" fmla="*/ 957 w 957"/>
                <a:gd name="T1" fmla="*/ 749 h 1170"/>
                <a:gd name="T2" fmla="*/ 793 w 957"/>
                <a:gd name="T3" fmla="*/ 1170 h 1170"/>
                <a:gd name="T4" fmla="*/ 0 w 957"/>
                <a:gd name="T5" fmla="*/ 0 h 1170"/>
                <a:gd name="T6" fmla="*/ 957 w 957"/>
                <a:gd name="T7" fmla="*/ 749 h 1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7"/>
                <a:gd name="T13" fmla="*/ 0 h 1170"/>
                <a:gd name="T14" fmla="*/ 957 w 957"/>
                <a:gd name="T15" fmla="*/ 1170 h 1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7" h="1170">
                  <a:moveTo>
                    <a:pt x="957" y="749"/>
                  </a:moveTo>
                  <a:lnTo>
                    <a:pt x="793" y="1170"/>
                  </a:lnTo>
                  <a:lnTo>
                    <a:pt x="0" y="0"/>
                  </a:lnTo>
                  <a:lnTo>
                    <a:pt x="957" y="7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60"/>
            <p:cNvSpPr>
              <a:spLocks noChangeArrowheads="1"/>
            </p:cNvSpPr>
            <p:nvPr/>
          </p:nvSpPr>
          <p:spPr bwMode="auto">
            <a:xfrm rot="5400000" flipH="1">
              <a:off x="570287" y="548640"/>
              <a:ext cx="380555" cy="610989"/>
            </a:xfrm>
            <a:custGeom>
              <a:avLst/>
              <a:gdLst>
                <a:gd name="T0" fmla="*/ 630 w 630"/>
                <a:gd name="T1" fmla="*/ 299 h 1011"/>
                <a:gd name="T2" fmla="*/ 19 w 630"/>
                <a:gd name="T3" fmla="*/ 1011 h 1011"/>
                <a:gd name="T4" fmla="*/ 0 w 630"/>
                <a:gd name="T5" fmla="*/ 0 h 1011"/>
                <a:gd name="T6" fmla="*/ 630 w 630"/>
                <a:gd name="T7" fmla="*/ 299 h 10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0"/>
                <a:gd name="T13" fmla="*/ 0 h 1011"/>
                <a:gd name="T14" fmla="*/ 630 w 630"/>
                <a:gd name="T15" fmla="*/ 1011 h 10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0" h="1011">
                  <a:moveTo>
                    <a:pt x="630" y="299"/>
                  </a:moveTo>
                  <a:lnTo>
                    <a:pt x="19" y="1011"/>
                  </a:lnTo>
                  <a:lnTo>
                    <a:pt x="0" y="0"/>
                  </a:lnTo>
                  <a:lnTo>
                    <a:pt x="630" y="29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61"/>
            <p:cNvSpPr>
              <a:spLocks noChangeArrowheads="1"/>
            </p:cNvSpPr>
            <p:nvPr/>
          </p:nvSpPr>
          <p:spPr bwMode="auto">
            <a:xfrm rot="5400000" flipH="1">
              <a:off x="1050134" y="500292"/>
              <a:ext cx="379951" cy="708288"/>
            </a:xfrm>
            <a:custGeom>
              <a:avLst/>
              <a:gdLst>
                <a:gd name="T0" fmla="*/ 0 w 629"/>
                <a:gd name="T1" fmla="*/ 874 h 1172"/>
                <a:gd name="T2" fmla="*/ 328 w 629"/>
                <a:gd name="T3" fmla="*/ 0 h 1172"/>
                <a:gd name="T4" fmla="*/ 629 w 629"/>
                <a:gd name="T5" fmla="*/ 1172 h 1172"/>
                <a:gd name="T6" fmla="*/ 0 w 629"/>
                <a:gd name="T7" fmla="*/ 874 h 11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1172"/>
                <a:gd name="T14" fmla="*/ 629 w 629"/>
                <a:gd name="T15" fmla="*/ 1172 h 11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1172">
                  <a:moveTo>
                    <a:pt x="0" y="874"/>
                  </a:moveTo>
                  <a:lnTo>
                    <a:pt x="328" y="0"/>
                  </a:lnTo>
                  <a:lnTo>
                    <a:pt x="629" y="1172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62"/>
            <p:cNvSpPr>
              <a:spLocks noChangeArrowheads="1"/>
            </p:cNvSpPr>
            <p:nvPr/>
          </p:nvSpPr>
          <p:spPr bwMode="auto">
            <a:xfrm rot="5400000" flipH="1">
              <a:off x="826575" y="78603"/>
              <a:ext cx="579893" cy="955464"/>
            </a:xfrm>
            <a:custGeom>
              <a:avLst/>
              <a:gdLst>
                <a:gd name="T0" fmla="*/ 302 w 960"/>
                <a:gd name="T1" fmla="*/ 1173 h 1581"/>
                <a:gd name="T2" fmla="*/ 301 w 960"/>
                <a:gd name="T3" fmla="*/ 1172 h 1581"/>
                <a:gd name="T4" fmla="*/ 0 w 960"/>
                <a:gd name="T5" fmla="*/ 0 h 1581"/>
                <a:gd name="T6" fmla="*/ 0 w 960"/>
                <a:gd name="T7" fmla="*/ 0 h 1581"/>
                <a:gd name="T8" fmla="*/ 960 w 960"/>
                <a:gd name="T9" fmla="*/ 1581 h 1581"/>
                <a:gd name="T10" fmla="*/ 302 w 960"/>
                <a:gd name="T11" fmla="*/ 1173 h 15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581"/>
                <a:gd name="T20" fmla="*/ 960 w 960"/>
                <a:gd name="T21" fmla="*/ 1581 h 15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581">
                  <a:moveTo>
                    <a:pt x="302" y="1173"/>
                  </a:moveTo>
                  <a:lnTo>
                    <a:pt x="301" y="1172"/>
                  </a:lnTo>
                  <a:lnTo>
                    <a:pt x="0" y="0"/>
                  </a:lnTo>
                  <a:lnTo>
                    <a:pt x="0" y="0"/>
                  </a:lnTo>
                  <a:lnTo>
                    <a:pt x="960" y="1581"/>
                  </a:lnTo>
                  <a:lnTo>
                    <a:pt x="302" y="11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63"/>
            <p:cNvSpPr>
              <a:spLocks noChangeArrowheads="1"/>
            </p:cNvSpPr>
            <p:nvPr/>
          </p:nvSpPr>
          <p:spPr bwMode="auto">
            <a:xfrm rot="5400000" flipH="1">
              <a:off x="693985" y="-55196"/>
              <a:ext cx="846282" cy="956673"/>
            </a:xfrm>
            <a:custGeom>
              <a:avLst/>
              <a:gdLst>
                <a:gd name="T0" fmla="*/ 1401 w 1401"/>
                <a:gd name="T1" fmla="*/ 1273 h 1583"/>
                <a:gd name="T2" fmla="*/ 960 w 1401"/>
                <a:gd name="T3" fmla="*/ 1583 h 1583"/>
                <a:gd name="T4" fmla="*/ 0 w 1401"/>
                <a:gd name="T5" fmla="*/ 2 h 1583"/>
                <a:gd name="T6" fmla="*/ 9 w 1401"/>
                <a:gd name="T7" fmla="*/ 0 h 1583"/>
                <a:gd name="T8" fmla="*/ 1401 w 1401"/>
                <a:gd name="T9" fmla="*/ 907 h 1583"/>
                <a:gd name="T10" fmla="*/ 1401 w 1401"/>
                <a:gd name="T11" fmla="*/ 1273 h 15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1"/>
                <a:gd name="T19" fmla="*/ 0 h 1583"/>
                <a:gd name="T20" fmla="*/ 1401 w 1401"/>
                <a:gd name="T21" fmla="*/ 1583 h 15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1" h="1583">
                  <a:moveTo>
                    <a:pt x="1401" y="1273"/>
                  </a:moveTo>
                  <a:lnTo>
                    <a:pt x="960" y="1583"/>
                  </a:lnTo>
                  <a:lnTo>
                    <a:pt x="0" y="2"/>
                  </a:lnTo>
                  <a:lnTo>
                    <a:pt x="9" y="0"/>
                  </a:lnTo>
                  <a:lnTo>
                    <a:pt x="1401" y="907"/>
                  </a:lnTo>
                  <a:lnTo>
                    <a:pt x="1401" y="12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64"/>
            <p:cNvSpPr>
              <a:spLocks noChangeArrowheads="1"/>
            </p:cNvSpPr>
            <p:nvPr/>
          </p:nvSpPr>
          <p:spPr bwMode="auto">
            <a:xfrm rot="5400000" flipH="1">
              <a:off x="900971" y="146354"/>
              <a:ext cx="840845" cy="548138"/>
            </a:xfrm>
            <a:custGeom>
              <a:avLst/>
              <a:gdLst>
                <a:gd name="T0" fmla="*/ 1392 w 1392"/>
                <a:gd name="T1" fmla="*/ 907 h 907"/>
                <a:gd name="T2" fmla="*/ 0 w 1392"/>
                <a:gd name="T3" fmla="*/ 0 h 907"/>
                <a:gd name="T4" fmla="*/ 1392 w 1392"/>
                <a:gd name="T5" fmla="*/ 239 h 907"/>
                <a:gd name="T6" fmla="*/ 1392 w 1392"/>
                <a:gd name="T7" fmla="*/ 907 h 9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2"/>
                <a:gd name="T13" fmla="*/ 0 h 907"/>
                <a:gd name="T14" fmla="*/ 1392 w 1392"/>
                <a:gd name="T15" fmla="*/ 907 h 9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2" h="907">
                  <a:moveTo>
                    <a:pt x="1392" y="907"/>
                  </a:moveTo>
                  <a:lnTo>
                    <a:pt x="0" y="0"/>
                  </a:lnTo>
                  <a:lnTo>
                    <a:pt x="1392" y="239"/>
                  </a:lnTo>
                  <a:lnTo>
                    <a:pt x="1392" y="90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65"/>
            <p:cNvSpPr>
              <a:spLocks noChangeArrowheads="1"/>
            </p:cNvSpPr>
            <p:nvPr/>
          </p:nvSpPr>
          <p:spPr bwMode="auto">
            <a:xfrm rot="5400000" flipH="1">
              <a:off x="279874" y="-279873"/>
              <a:ext cx="266389" cy="826135"/>
            </a:xfrm>
            <a:custGeom>
              <a:avLst/>
              <a:gdLst>
                <a:gd name="T0" fmla="*/ 441 w 441"/>
                <a:gd name="T1" fmla="*/ 0 h 1367"/>
                <a:gd name="T2" fmla="*/ 0 w 441"/>
                <a:gd name="T3" fmla="*/ 310 h 1367"/>
                <a:gd name="T4" fmla="*/ 441 w 441"/>
                <a:gd name="T5" fmla="*/ 1367 h 1367"/>
                <a:gd name="T6" fmla="*/ 441 w 441"/>
                <a:gd name="T7" fmla="*/ 0 h 1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1"/>
                <a:gd name="T13" fmla="*/ 0 h 1367"/>
                <a:gd name="T14" fmla="*/ 441 w 441"/>
                <a:gd name="T15" fmla="*/ 1367 h 1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1" h="1367">
                  <a:moveTo>
                    <a:pt x="441" y="0"/>
                  </a:moveTo>
                  <a:lnTo>
                    <a:pt x="0" y="310"/>
                  </a:lnTo>
                  <a:lnTo>
                    <a:pt x="441" y="136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66"/>
            <p:cNvSpPr>
              <a:spLocks noChangeArrowheads="1"/>
            </p:cNvSpPr>
            <p:nvPr/>
          </p:nvSpPr>
          <p:spPr bwMode="auto">
            <a:xfrm rot="5400000" flipH="1">
              <a:off x="110752" y="-110752"/>
              <a:ext cx="663857" cy="885360"/>
            </a:xfrm>
            <a:custGeom>
              <a:avLst/>
              <a:gdLst>
                <a:gd name="T0" fmla="*/ 495 w 1099"/>
                <a:gd name="T1" fmla="*/ 1465 h 1465"/>
                <a:gd name="T2" fmla="*/ 1099 w 1099"/>
                <a:gd name="T3" fmla="*/ 1465 h 1465"/>
                <a:gd name="T4" fmla="*/ 1099 w 1099"/>
                <a:gd name="T5" fmla="*/ 1465 h 1465"/>
                <a:gd name="T6" fmla="*/ 658 w 1099"/>
                <a:gd name="T7" fmla="*/ 408 h 1465"/>
                <a:gd name="T8" fmla="*/ 0 w 1099"/>
                <a:gd name="T9" fmla="*/ 0 h 1465"/>
                <a:gd name="T10" fmla="*/ 495 w 1099"/>
                <a:gd name="T11" fmla="*/ 1465 h 1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9"/>
                <a:gd name="T19" fmla="*/ 0 h 1465"/>
                <a:gd name="T20" fmla="*/ 1099 w 1099"/>
                <a:gd name="T21" fmla="*/ 1465 h 14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9" h="1465">
                  <a:moveTo>
                    <a:pt x="495" y="1465"/>
                  </a:moveTo>
                  <a:lnTo>
                    <a:pt x="1099" y="1465"/>
                  </a:lnTo>
                  <a:lnTo>
                    <a:pt x="1099" y="1465"/>
                  </a:lnTo>
                  <a:lnTo>
                    <a:pt x="658" y="408"/>
                  </a:lnTo>
                  <a:lnTo>
                    <a:pt x="0" y="0"/>
                  </a:lnTo>
                  <a:lnTo>
                    <a:pt x="495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67"/>
            <p:cNvSpPr>
              <a:spLocks noChangeArrowheads="1"/>
            </p:cNvSpPr>
            <p:nvPr/>
          </p:nvSpPr>
          <p:spPr bwMode="auto">
            <a:xfrm rot="5400000" flipH="1">
              <a:off x="108638" y="256212"/>
              <a:ext cx="668085" cy="885360"/>
            </a:xfrm>
            <a:custGeom>
              <a:avLst/>
              <a:gdLst>
                <a:gd name="T0" fmla="*/ 744 w 1106"/>
                <a:gd name="T1" fmla="*/ 1465 h 1465"/>
                <a:gd name="T2" fmla="*/ 0 w 1106"/>
                <a:gd name="T3" fmla="*/ 712 h 1465"/>
                <a:gd name="T4" fmla="*/ 611 w 1106"/>
                <a:gd name="T5" fmla="*/ 0 h 1465"/>
                <a:gd name="T6" fmla="*/ 1106 w 1106"/>
                <a:gd name="T7" fmla="*/ 1465 h 1465"/>
                <a:gd name="T8" fmla="*/ 744 w 1106"/>
                <a:gd name="T9" fmla="*/ 1465 h 14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6"/>
                <a:gd name="T16" fmla="*/ 0 h 1465"/>
                <a:gd name="T17" fmla="*/ 1106 w 1106"/>
                <a:gd name="T18" fmla="*/ 1465 h 14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6" h="1465">
                  <a:moveTo>
                    <a:pt x="744" y="1465"/>
                  </a:moveTo>
                  <a:lnTo>
                    <a:pt x="0" y="712"/>
                  </a:lnTo>
                  <a:lnTo>
                    <a:pt x="611" y="0"/>
                  </a:lnTo>
                  <a:lnTo>
                    <a:pt x="1106" y="1465"/>
                  </a:lnTo>
                  <a:lnTo>
                    <a:pt x="744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68"/>
            <p:cNvSpPr>
              <a:spLocks noChangeArrowheads="1"/>
            </p:cNvSpPr>
            <p:nvPr/>
          </p:nvSpPr>
          <p:spPr bwMode="auto">
            <a:xfrm rot="5400000" flipH="1">
              <a:off x="2826" y="580692"/>
              <a:ext cx="449417" cy="455069"/>
            </a:xfrm>
            <a:custGeom>
              <a:avLst/>
              <a:gdLst>
                <a:gd name="T0" fmla="*/ 216 w 744"/>
                <a:gd name="T1" fmla="*/ 753 h 753"/>
                <a:gd name="T2" fmla="*/ 744 w 744"/>
                <a:gd name="T3" fmla="*/ 753 h 753"/>
                <a:gd name="T4" fmla="*/ 0 w 744"/>
                <a:gd name="T5" fmla="*/ 0 h 753"/>
                <a:gd name="T6" fmla="*/ 216 w 744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53"/>
                <a:gd name="T14" fmla="*/ 744 w 744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53">
                  <a:moveTo>
                    <a:pt x="216" y="753"/>
                  </a:moveTo>
                  <a:lnTo>
                    <a:pt x="744" y="753"/>
                  </a:lnTo>
                  <a:lnTo>
                    <a:pt x="0" y="0"/>
                  </a:lnTo>
                  <a:lnTo>
                    <a:pt x="216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Freeform 69"/>
            <p:cNvSpPr>
              <a:spLocks noChangeArrowheads="1"/>
            </p:cNvSpPr>
            <p:nvPr/>
          </p:nvSpPr>
          <p:spPr bwMode="auto">
            <a:xfrm rot="5400000" flipH="1">
              <a:off x="285307" y="747628"/>
              <a:ext cx="241018" cy="811631"/>
            </a:xfrm>
            <a:custGeom>
              <a:avLst/>
              <a:gdLst>
                <a:gd name="T0" fmla="*/ 0 w 399"/>
                <a:gd name="T1" fmla="*/ 1343 h 1343"/>
                <a:gd name="T2" fmla="*/ 399 w 399"/>
                <a:gd name="T3" fmla="*/ 591 h 1343"/>
                <a:gd name="T4" fmla="*/ 216 w 399"/>
                <a:gd name="T5" fmla="*/ 0 h 1343"/>
                <a:gd name="T6" fmla="*/ 0 w 399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"/>
                <a:gd name="T13" fmla="*/ 0 h 1343"/>
                <a:gd name="T14" fmla="*/ 399 w 399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" h="1343">
                  <a:moveTo>
                    <a:pt x="0" y="1343"/>
                  </a:moveTo>
                  <a:lnTo>
                    <a:pt x="399" y="591"/>
                  </a:lnTo>
                  <a:lnTo>
                    <a:pt x="216" y="0"/>
                  </a:lnTo>
                  <a:lnTo>
                    <a:pt x="0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Freeform 70"/>
            <p:cNvSpPr>
              <a:spLocks noChangeArrowheads="1"/>
            </p:cNvSpPr>
            <p:nvPr/>
          </p:nvSpPr>
          <p:spPr bwMode="auto">
            <a:xfrm rot="5400000" flipH="1">
              <a:off x="704991" y="782409"/>
              <a:ext cx="110542" cy="611594"/>
            </a:xfrm>
            <a:custGeom>
              <a:avLst/>
              <a:gdLst>
                <a:gd name="T0" fmla="*/ 183 w 183"/>
                <a:gd name="T1" fmla="*/ 1012 h 1012"/>
                <a:gd name="T2" fmla="*/ 183 w 183"/>
                <a:gd name="T3" fmla="*/ 1011 h 1012"/>
                <a:gd name="T4" fmla="*/ 164 w 183"/>
                <a:gd name="T5" fmla="*/ 0 h 1012"/>
                <a:gd name="T6" fmla="*/ 0 w 183"/>
                <a:gd name="T7" fmla="*/ 421 h 1012"/>
                <a:gd name="T8" fmla="*/ 183 w 183"/>
                <a:gd name="T9" fmla="*/ 1012 h 10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1012"/>
                <a:gd name="T17" fmla="*/ 183 w 183"/>
                <a:gd name="T18" fmla="*/ 1012 h 10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1012">
                  <a:moveTo>
                    <a:pt x="183" y="1012"/>
                  </a:moveTo>
                  <a:lnTo>
                    <a:pt x="183" y="1011"/>
                  </a:lnTo>
                  <a:lnTo>
                    <a:pt x="164" y="0"/>
                  </a:lnTo>
                  <a:lnTo>
                    <a:pt x="0" y="421"/>
                  </a:lnTo>
                  <a:lnTo>
                    <a:pt x="183" y="101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Freeform 75"/>
            <p:cNvSpPr>
              <a:spLocks noChangeArrowheads="1"/>
            </p:cNvSpPr>
            <p:nvPr/>
          </p:nvSpPr>
          <p:spPr bwMode="auto">
            <a:xfrm rot="5400000" flipH="1">
              <a:off x="979151" y="1007362"/>
              <a:ext cx="497138" cy="856352"/>
            </a:xfrm>
            <a:custGeom>
              <a:avLst/>
              <a:gdLst>
                <a:gd name="T0" fmla="*/ 0 w 823"/>
                <a:gd name="T1" fmla="*/ 0 h 1417"/>
                <a:gd name="T2" fmla="*/ 125 w 823"/>
                <a:gd name="T3" fmla="*/ 1417 h 1417"/>
                <a:gd name="T4" fmla="*/ 823 w 823"/>
                <a:gd name="T5" fmla="*/ 1276 h 1417"/>
                <a:gd name="T6" fmla="*/ 0 w 823"/>
                <a:gd name="T7" fmla="*/ 0 h 1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3"/>
                <a:gd name="T13" fmla="*/ 0 h 1417"/>
                <a:gd name="T14" fmla="*/ 823 w 823"/>
                <a:gd name="T15" fmla="*/ 1417 h 1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3" h="1417">
                  <a:moveTo>
                    <a:pt x="0" y="0"/>
                  </a:moveTo>
                  <a:lnTo>
                    <a:pt x="125" y="1417"/>
                  </a:lnTo>
                  <a:lnTo>
                    <a:pt x="823" y="1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76"/>
            <p:cNvSpPr>
              <a:spLocks noChangeArrowheads="1"/>
            </p:cNvSpPr>
            <p:nvPr/>
          </p:nvSpPr>
          <p:spPr bwMode="auto">
            <a:xfrm rot="5400000" flipH="1">
              <a:off x="231563" y="955406"/>
              <a:ext cx="421631" cy="884756"/>
            </a:xfrm>
            <a:custGeom>
              <a:avLst/>
              <a:gdLst>
                <a:gd name="T0" fmla="*/ 473 w 698"/>
                <a:gd name="T1" fmla="*/ 1464 h 1464"/>
                <a:gd name="T2" fmla="*/ 0 w 698"/>
                <a:gd name="T3" fmla="*/ 141 h 1464"/>
                <a:gd name="T4" fmla="*/ 698 w 698"/>
                <a:gd name="T5" fmla="*/ 0 h 1464"/>
                <a:gd name="T6" fmla="*/ 473 w 698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8"/>
                <a:gd name="T13" fmla="*/ 0 h 1464"/>
                <a:gd name="T14" fmla="*/ 698 w 698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8" h="1464">
                  <a:moveTo>
                    <a:pt x="473" y="1464"/>
                  </a:moveTo>
                  <a:lnTo>
                    <a:pt x="0" y="141"/>
                  </a:lnTo>
                  <a:lnTo>
                    <a:pt x="698" y="0"/>
                  </a:lnTo>
                  <a:lnTo>
                    <a:pt x="473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77"/>
            <p:cNvSpPr>
              <a:spLocks noChangeArrowheads="1"/>
            </p:cNvSpPr>
            <p:nvPr/>
          </p:nvSpPr>
          <p:spPr bwMode="auto">
            <a:xfrm rot="5400000" flipH="1">
              <a:off x="156338" y="1166544"/>
              <a:ext cx="486869" cy="799544"/>
            </a:xfrm>
            <a:custGeom>
              <a:avLst/>
              <a:gdLst>
                <a:gd name="T0" fmla="*/ 0 w 806"/>
                <a:gd name="T1" fmla="*/ 651 h 1323"/>
                <a:gd name="T2" fmla="*/ 333 w 806"/>
                <a:gd name="T3" fmla="*/ 0 h 1323"/>
                <a:gd name="T4" fmla="*/ 806 w 806"/>
                <a:gd name="T5" fmla="*/ 1323 h 1323"/>
                <a:gd name="T6" fmla="*/ 0 w 806"/>
                <a:gd name="T7" fmla="*/ 651 h 13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1323"/>
                <a:gd name="T14" fmla="*/ 806 w 806"/>
                <a:gd name="T15" fmla="*/ 1323 h 13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1323">
                  <a:moveTo>
                    <a:pt x="0" y="651"/>
                  </a:moveTo>
                  <a:lnTo>
                    <a:pt x="333" y="0"/>
                  </a:lnTo>
                  <a:lnTo>
                    <a:pt x="806" y="1323"/>
                  </a:lnTo>
                  <a:lnTo>
                    <a:pt x="0" y="6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78"/>
            <p:cNvSpPr>
              <a:spLocks noChangeArrowheads="1"/>
            </p:cNvSpPr>
            <p:nvPr/>
          </p:nvSpPr>
          <p:spPr bwMode="auto">
            <a:xfrm rot="5400000" flipH="1">
              <a:off x="-40375" y="1363257"/>
              <a:ext cx="486869" cy="406118"/>
            </a:xfrm>
            <a:custGeom>
              <a:avLst/>
              <a:gdLst>
                <a:gd name="T0" fmla="*/ 0 w 806"/>
                <a:gd name="T1" fmla="*/ 0 h 672"/>
                <a:gd name="T2" fmla="*/ 10 w 806"/>
                <a:gd name="T3" fmla="*/ 396 h 672"/>
                <a:gd name="T4" fmla="*/ 806 w 806"/>
                <a:gd name="T5" fmla="*/ 672 h 672"/>
                <a:gd name="T6" fmla="*/ 0 w 806"/>
                <a:gd name="T7" fmla="*/ 0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672"/>
                <a:gd name="T14" fmla="*/ 806 w 806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672">
                  <a:moveTo>
                    <a:pt x="0" y="0"/>
                  </a:moveTo>
                  <a:lnTo>
                    <a:pt x="10" y="396"/>
                  </a:lnTo>
                  <a:lnTo>
                    <a:pt x="806" y="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82"/>
            <p:cNvSpPr>
              <a:spLocks noChangeArrowheads="1"/>
            </p:cNvSpPr>
            <p:nvPr/>
          </p:nvSpPr>
          <p:spPr bwMode="auto">
            <a:xfrm rot="5400000" flipH="1">
              <a:off x="54784" y="882106"/>
              <a:ext cx="385992" cy="495560"/>
            </a:xfrm>
            <a:custGeom>
              <a:avLst/>
              <a:gdLst>
                <a:gd name="T0" fmla="*/ 0 w 639"/>
                <a:gd name="T1" fmla="*/ 820 h 820"/>
                <a:gd name="T2" fmla="*/ 416 w 639"/>
                <a:gd name="T3" fmla="*/ 0 h 820"/>
                <a:gd name="T4" fmla="*/ 639 w 639"/>
                <a:gd name="T5" fmla="*/ 820 h 820"/>
                <a:gd name="T6" fmla="*/ 0 w 639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9"/>
                <a:gd name="T13" fmla="*/ 0 h 820"/>
                <a:gd name="T14" fmla="*/ 639 w 639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9" h="820">
                  <a:moveTo>
                    <a:pt x="0" y="820"/>
                  </a:moveTo>
                  <a:lnTo>
                    <a:pt x="416" y="0"/>
                  </a:lnTo>
                  <a:lnTo>
                    <a:pt x="639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Freeform 83"/>
            <p:cNvSpPr>
              <a:spLocks noChangeArrowheads="1"/>
            </p:cNvSpPr>
            <p:nvPr/>
          </p:nvSpPr>
          <p:spPr bwMode="auto">
            <a:xfrm rot="5400000" flipH="1">
              <a:off x="970111" y="998321"/>
              <a:ext cx="600431" cy="771140"/>
            </a:xfrm>
            <a:custGeom>
              <a:avLst/>
              <a:gdLst>
                <a:gd name="T0" fmla="*/ 994 w 994"/>
                <a:gd name="T1" fmla="*/ 816 h 1276"/>
                <a:gd name="T2" fmla="*/ 823 w 994"/>
                <a:gd name="T3" fmla="*/ 1276 h 1276"/>
                <a:gd name="T4" fmla="*/ 0 w 994"/>
                <a:gd name="T5" fmla="*/ 0 h 1276"/>
                <a:gd name="T6" fmla="*/ 994 w 994"/>
                <a:gd name="T7" fmla="*/ 816 h 12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4"/>
                <a:gd name="T13" fmla="*/ 0 h 1276"/>
                <a:gd name="T14" fmla="*/ 994 w 994"/>
                <a:gd name="T15" fmla="*/ 1276 h 12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4" h="1276">
                  <a:moveTo>
                    <a:pt x="994" y="816"/>
                  </a:moveTo>
                  <a:lnTo>
                    <a:pt x="823" y="1276"/>
                  </a:lnTo>
                  <a:lnTo>
                    <a:pt x="0" y="0"/>
                  </a:lnTo>
                  <a:lnTo>
                    <a:pt x="994" y="8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Freeform 84"/>
            <p:cNvSpPr>
              <a:spLocks noChangeArrowheads="1"/>
            </p:cNvSpPr>
            <p:nvPr/>
          </p:nvSpPr>
          <p:spPr bwMode="auto">
            <a:xfrm rot="5400000" flipH="1">
              <a:off x="631933" y="552855"/>
              <a:ext cx="394448" cy="667193"/>
            </a:xfrm>
            <a:custGeom>
              <a:avLst/>
              <a:gdLst>
                <a:gd name="T0" fmla="*/ 653 w 653"/>
                <a:gd name="T1" fmla="*/ 327 h 1104"/>
                <a:gd name="T2" fmla="*/ 20 w 653"/>
                <a:gd name="T3" fmla="*/ 1104 h 1104"/>
                <a:gd name="T4" fmla="*/ 0 w 653"/>
                <a:gd name="T5" fmla="*/ 0 h 1104"/>
                <a:gd name="T6" fmla="*/ 653 w 653"/>
                <a:gd name="T7" fmla="*/ 327 h 1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1104"/>
                <a:gd name="T14" fmla="*/ 653 w 653"/>
                <a:gd name="T15" fmla="*/ 1104 h 1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1104">
                  <a:moveTo>
                    <a:pt x="653" y="327"/>
                  </a:moveTo>
                  <a:lnTo>
                    <a:pt x="20" y="1104"/>
                  </a:lnTo>
                  <a:lnTo>
                    <a:pt x="0" y="0"/>
                  </a:lnTo>
                  <a:lnTo>
                    <a:pt x="653" y="32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Freeform 85"/>
            <p:cNvSpPr>
              <a:spLocks noChangeArrowheads="1"/>
            </p:cNvSpPr>
            <p:nvPr/>
          </p:nvSpPr>
          <p:spPr bwMode="auto">
            <a:xfrm rot="5400000" flipH="1">
              <a:off x="1154689" y="500881"/>
              <a:ext cx="393844" cy="771744"/>
            </a:xfrm>
            <a:custGeom>
              <a:avLst/>
              <a:gdLst>
                <a:gd name="T0" fmla="*/ 0 w 652"/>
                <a:gd name="T1" fmla="*/ 951 h 1277"/>
                <a:gd name="T2" fmla="*/ 339 w 652"/>
                <a:gd name="T3" fmla="*/ 0 h 1277"/>
                <a:gd name="T4" fmla="*/ 652 w 652"/>
                <a:gd name="T5" fmla="*/ 1277 h 1277"/>
                <a:gd name="T6" fmla="*/ 0 w 652"/>
                <a:gd name="T7" fmla="*/ 951 h 1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2"/>
                <a:gd name="T13" fmla="*/ 0 h 1277"/>
                <a:gd name="T14" fmla="*/ 652 w 652"/>
                <a:gd name="T15" fmla="*/ 1277 h 1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2" h="1277">
                  <a:moveTo>
                    <a:pt x="0" y="951"/>
                  </a:moveTo>
                  <a:lnTo>
                    <a:pt x="339" y="0"/>
                  </a:lnTo>
                  <a:lnTo>
                    <a:pt x="652" y="1277"/>
                  </a:lnTo>
                  <a:lnTo>
                    <a:pt x="0" y="9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86"/>
            <p:cNvSpPr>
              <a:spLocks noChangeArrowheads="1"/>
            </p:cNvSpPr>
            <p:nvPr/>
          </p:nvSpPr>
          <p:spPr bwMode="auto">
            <a:xfrm rot="5400000" flipH="1">
              <a:off x="916023" y="56836"/>
              <a:ext cx="602243" cy="1041885"/>
            </a:xfrm>
            <a:custGeom>
              <a:avLst/>
              <a:gdLst>
                <a:gd name="T0" fmla="*/ 314 w 997"/>
                <a:gd name="T1" fmla="*/ 1279 h 1724"/>
                <a:gd name="T2" fmla="*/ 313 w 997"/>
                <a:gd name="T3" fmla="*/ 1278 h 1724"/>
                <a:gd name="T4" fmla="*/ 0 w 997"/>
                <a:gd name="T5" fmla="*/ 1 h 1724"/>
                <a:gd name="T6" fmla="*/ 2 w 997"/>
                <a:gd name="T7" fmla="*/ 0 h 1724"/>
                <a:gd name="T8" fmla="*/ 997 w 997"/>
                <a:gd name="T9" fmla="*/ 1724 h 1724"/>
                <a:gd name="T10" fmla="*/ 314 w 997"/>
                <a:gd name="T11" fmla="*/ 1279 h 17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7"/>
                <a:gd name="T19" fmla="*/ 0 h 1724"/>
                <a:gd name="T20" fmla="*/ 997 w 997"/>
                <a:gd name="T21" fmla="*/ 1724 h 17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7" h="1724">
                  <a:moveTo>
                    <a:pt x="314" y="1279"/>
                  </a:moveTo>
                  <a:lnTo>
                    <a:pt x="313" y="1278"/>
                  </a:lnTo>
                  <a:lnTo>
                    <a:pt x="0" y="1"/>
                  </a:lnTo>
                  <a:lnTo>
                    <a:pt x="2" y="0"/>
                  </a:lnTo>
                  <a:lnTo>
                    <a:pt x="997" y="1724"/>
                  </a:lnTo>
                  <a:lnTo>
                    <a:pt x="314" y="127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87"/>
            <p:cNvSpPr>
              <a:spLocks noChangeArrowheads="1"/>
            </p:cNvSpPr>
            <p:nvPr/>
          </p:nvSpPr>
          <p:spPr bwMode="auto">
            <a:xfrm rot="5400000" flipH="1">
              <a:off x="779205" y="-83003"/>
              <a:ext cx="877693" cy="1043698"/>
            </a:xfrm>
            <a:custGeom>
              <a:avLst/>
              <a:gdLst>
                <a:gd name="T0" fmla="*/ 1453 w 1453"/>
                <a:gd name="T1" fmla="*/ 1389 h 1727"/>
                <a:gd name="T2" fmla="*/ 995 w 1453"/>
                <a:gd name="T3" fmla="*/ 1727 h 1727"/>
                <a:gd name="T4" fmla="*/ 0 w 1453"/>
                <a:gd name="T5" fmla="*/ 3 h 1727"/>
                <a:gd name="T6" fmla="*/ 8 w 1453"/>
                <a:gd name="T7" fmla="*/ 0 h 1727"/>
                <a:gd name="T8" fmla="*/ 1453 w 1453"/>
                <a:gd name="T9" fmla="*/ 989 h 1727"/>
                <a:gd name="T10" fmla="*/ 1453 w 1453"/>
                <a:gd name="T11" fmla="*/ 1389 h 17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3"/>
                <a:gd name="T19" fmla="*/ 0 h 1727"/>
                <a:gd name="T20" fmla="*/ 1453 w 1453"/>
                <a:gd name="T21" fmla="*/ 1727 h 17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3" h="1727">
                  <a:moveTo>
                    <a:pt x="1453" y="1389"/>
                  </a:moveTo>
                  <a:lnTo>
                    <a:pt x="995" y="1727"/>
                  </a:lnTo>
                  <a:lnTo>
                    <a:pt x="0" y="3"/>
                  </a:lnTo>
                  <a:lnTo>
                    <a:pt x="8" y="0"/>
                  </a:lnTo>
                  <a:lnTo>
                    <a:pt x="1453" y="989"/>
                  </a:lnTo>
                  <a:lnTo>
                    <a:pt x="1453" y="13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88"/>
            <p:cNvSpPr>
              <a:spLocks noChangeArrowheads="1"/>
            </p:cNvSpPr>
            <p:nvPr/>
          </p:nvSpPr>
          <p:spPr bwMode="auto">
            <a:xfrm rot="5400000" flipH="1">
              <a:off x="1004623" y="137583"/>
              <a:ext cx="872860" cy="597694"/>
            </a:xfrm>
            <a:custGeom>
              <a:avLst/>
              <a:gdLst>
                <a:gd name="T0" fmla="*/ 1445 w 1445"/>
                <a:gd name="T1" fmla="*/ 989 h 989"/>
                <a:gd name="T2" fmla="*/ 0 w 1445"/>
                <a:gd name="T3" fmla="*/ 0 h 989"/>
                <a:gd name="T4" fmla="*/ 1445 w 1445"/>
                <a:gd name="T5" fmla="*/ 262 h 989"/>
                <a:gd name="T6" fmla="*/ 1445 w 1445"/>
                <a:gd name="T7" fmla="*/ 989 h 9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5"/>
                <a:gd name="T13" fmla="*/ 0 h 989"/>
                <a:gd name="T14" fmla="*/ 1445 w 1445"/>
                <a:gd name="T15" fmla="*/ 989 h 9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5" h="989">
                  <a:moveTo>
                    <a:pt x="1445" y="989"/>
                  </a:moveTo>
                  <a:lnTo>
                    <a:pt x="0" y="0"/>
                  </a:lnTo>
                  <a:lnTo>
                    <a:pt x="1445" y="262"/>
                  </a:lnTo>
                  <a:lnTo>
                    <a:pt x="1445" y="9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Freeform 89"/>
            <p:cNvSpPr>
              <a:spLocks noChangeArrowheads="1"/>
            </p:cNvSpPr>
            <p:nvPr/>
          </p:nvSpPr>
          <p:spPr bwMode="auto">
            <a:xfrm rot="5400000" flipH="1">
              <a:off x="311906" y="-311906"/>
              <a:ext cx="276657" cy="900469"/>
            </a:xfrm>
            <a:custGeom>
              <a:avLst/>
              <a:gdLst>
                <a:gd name="T0" fmla="*/ 458 w 458"/>
                <a:gd name="T1" fmla="*/ 0 h 1490"/>
                <a:gd name="T2" fmla="*/ 0 w 458"/>
                <a:gd name="T3" fmla="*/ 338 h 1490"/>
                <a:gd name="T4" fmla="*/ 458 w 458"/>
                <a:gd name="T5" fmla="*/ 1490 h 1490"/>
                <a:gd name="T6" fmla="*/ 458 w 458"/>
                <a:gd name="T7" fmla="*/ 0 h 14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490"/>
                <a:gd name="T14" fmla="*/ 458 w 458"/>
                <a:gd name="T15" fmla="*/ 1490 h 14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490">
                  <a:moveTo>
                    <a:pt x="458" y="0"/>
                  </a:moveTo>
                  <a:lnTo>
                    <a:pt x="0" y="338"/>
                  </a:lnTo>
                  <a:lnTo>
                    <a:pt x="458" y="149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90"/>
            <p:cNvSpPr>
              <a:spLocks noChangeArrowheads="1"/>
            </p:cNvSpPr>
            <p:nvPr/>
          </p:nvSpPr>
          <p:spPr bwMode="auto">
            <a:xfrm rot="5400000" flipH="1">
              <a:off x="137954" y="-137953"/>
              <a:ext cx="689227" cy="965134"/>
            </a:xfrm>
            <a:custGeom>
              <a:avLst/>
              <a:gdLst>
                <a:gd name="T0" fmla="*/ 514 w 1141"/>
                <a:gd name="T1" fmla="*/ 1597 h 1597"/>
                <a:gd name="T2" fmla="*/ 1141 w 1141"/>
                <a:gd name="T3" fmla="*/ 1597 h 1597"/>
                <a:gd name="T4" fmla="*/ 1141 w 1141"/>
                <a:gd name="T5" fmla="*/ 1597 h 1597"/>
                <a:gd name="T6" fmla="*/ 683 w 1141"/>
                <a:gd name="T7" fmla="*/ 445 h 1597"/>
                <a:gd name="T8" fmla="*/ 0 w 1141"/>
                <a:gd name="T9" fmla="*/ 0 h 1597"/>
                <a:gd name="T10" fmla="*/ 514 w 1141"/>
                <a:gd name="T11" fmla="*/ 1597 h 15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1"/>
                <a:gd name="T19" fmla="*/ 0 h 1597"/>
                <a:gd name="T20" fmla="*/ 1141 w 1141"/>
                <a:gd name="T21" fmla="*/ 1597 h 15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1" h="1597">
                  <a:moveTo>
                    <a:pt x="514" y="1597"/>
                  </a:moveTo>
                  <a:lnTo>
                    <a:pt x="1141" y="1597"/>
                  </a:lnTo>
                  <a:lnTo>
                    <a:pt x="1141" y="1597"/>
                  </a:lnTo>
                  <a:lnTo>
                    <a:pt x="683" y="445"/>
                  </a:lnTo>
                  <a:lnTo>
                    <a:pt x="0" y="0"/>
                  </a:lnTo>
                  <a:lnTo>
                    <a:pt x="514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Freeform 91"/>
            <p:cNvSpPr>
              <a:spLocks noChangeArrowheads="1"/>
            </p:cNvSpPr>
            <p:nvPr/>
          </p:nvSpPr>
          <p:spPr bwMode="auto">
            <a:xfrm rot="5400000" flipH="1">
              <a:off x="136141" y="242602"/>
              <a:ext cx="692852" cy="965134"/>
            </a:xfrm>
            <a:custGeom>
              <a:avLst/>
              <a:gdLst>
                <a:gd name="T0" fmla="*/ 771 w 1147"/>
                <a:gd name="T1" fmla="*/ 1597 h 1597"/>
                <a:gd name="T2" fmla="*/ 0 w 1147"/>
                <a:gd name="T3" fmla="*/ 777 h 1597"/>
                <a:gd name="T4" fmla="*/ 633 w 1147"/>
                <a:gd name="T5" fmla="*/ 0 h 1597"/>
                <a:gd name="T6" fmla="*/ 1147 w 1147"/>
                <a:gd name="T7" fmla="*/ 1597 h 1597"/>
                <a:gd name="T8" fmla="*/ 771 w 1147"/>
                <a:gd name="T9" fmla="*/ 1597 h 15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7"/>
                <a:gd name="T16" fmla="*/ 0 h 1597"/>
                <a:gd name="T17" fmla="*/ 1147 w 1147"/>
                <a:gd name="T18" fmla="*/ 1597 h 15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7" h="1597">
                  <a:moveTo>
                    <a:pt x="771" y="1597"/>
                  </a:moveTo>
                  <a:lnTo>
                    <a:pt x="0" y="777"/>
                  </a:lnTo>
                  <a:lnTo>
                    <a:pt x="633" y="0"/>
                  </a:lnTo>
                  <a:lnTo>
                    <a:pt x="1147" y="1597"/>
                  </a:lnTo>
                  <a:lnTo>
                    <a:pt x="771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Freeform 92"/>
            <p:cNvSpPr>
              <a:spLocks noChangeArrowheads="1"/>
            </p:cNvSpPr>
            <p:nvPr/>
          </p:nvSpPr>
          <p:spPr bwMode="auto">
            <a:xfrm rot="5400000" flipH="1">
              <a:off x="14917" y="590951"/>
              <a:ext cx="465727" cy="495560"/>
            </a:xfrm>
            <a:custGeom>
              <a:avLst/>
              <a:gdLst>
                <a:gd name="T0" fmla="*/ 223 w 771"/>
                <a:gd name="T1" fmla="*/ 820 h 820"/>
                <a:gd name="T2" fmla="*/ 771 w 771"/>
                <a:gd name="T3" fmla="*/ 820 h 820"/>
                <a:gd name="T4" fmla="*/ 0 w 771"/>
                <a:gd name="T5" fmla="*/ 0 h 820"/>
                <a:gd name="T6" fmla="*/ 223 w 771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1"/>
                <a:gd name="T13" fmla="*/ 0 h 820"/>
                <a:gd name="T14" fmla="*/ 771 w 771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1" h="820">
                  <a:moveTo>
                    <a:pt x="223" y="820"/>
                  </a:moveTo>
                  <a:lnTo>
                    <a:pt x="771" y="820"/>
                  </a:lnTo>
                  <a:lnTo>
                    <a:pt x="0" y="0"/>
                  </a:lnTo>
                  <a:lnTo>
                    <a:pt x="223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Freeform 93"/>
            <p:cNvSpPr>
              <a:spLocks noChangeArrowheads="1"/>
            </p:cNvSpPr>
            <p:nvPr/>
          </p:nvSpPr>
          <p:spPr bwMode="auto">
            <a:xfrm rot="5400000" flipH="1">
              <a:off x="317037" y="755162"/>
              <a:ext cx="250683" cy="884756"/>
            </a:xfrm>
            <a:custGeom>
              <a:avLst/>
              <a:gdLst>
                <a:gd name="T0" fmla="*/ 0 w 415"/>
                <a:gd name="T1" fmla="*/ 1464 h 1464"/>
                <a:gd name="T2" fmla="*/ 415 w 415"/>
                <a:gd name="T3" fmla="*/ 644 h 1464"/>
                <a:gd name="T4" fmla="*/ 225 w 415"/>
                <a:gd name="T5" fmla="*/ 0 h 1464"/>
                <a:gd name="T6" fmla="*/ 0 w 415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5"/>
                <a:gd name="T13" fmla="*/ 0 h 1464"/>
                <a:gd name="T14" fmla="*/ 415 w 415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5" h="1464">
                  <a:moveTo>
                    <a:pt x="0" y="1464"/>
                  </a:moveTo>
                  <a:lnTo>
                    <a:pt x="415" y="644"/>
                  </a:lnTo>
                  <a:lnTo>
                    <a:pt x="225" y="0"/>
                  </a:lnTo>
                  <a:lnTo>
                    <a:pt x="0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Freeform 94"/>
            <p:cNvSpPr>
              <a:spLocks noChangeArrowheads="1"/>
            </p:cNvSpPr>
            <p:nvPr/>
          </p:nvSpPr>
          <p:spPr bwMode="auto">
            <a:xfrm rot="5400000" flipH="1">
              <a:off x="771469" y="795685"/>
              <a:ext cx="115375" cy="667193"/>
            </a:xfrm>
            <a:custGeom>
              <a:avLst/>
              <a:gdLst>
                <a:gd name="T0" fmla="*/ 190 w 191"/>
                <a:gd name="T1" fmla="*/ 1104 h 1104"/>
                <a:gd name="T2" fmla="*/ 191 w 191"/>
                <a:gd name="T3" fmla="*/ 1104 h 1104"/>
                <a:gd name="T4" fmla="*/ 171 w 191"/>
                <a:gd name="T5" fmla="*/ 0 h 1104"/>
                <a:gd name="T6" fmla="*/ 0 w 191"/>
                <a:gd name="T7" fmla="*/ 460 h 1104"/>
                <a:gd name="T8" fmla="*/ 190 w 191"/>
                <a:gd name="T9" fmla="*/ 1104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1104"/>
                <a:gd name="T17" fmla="*/ 191 w 191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1104">
                  <a:moveTo>
                    <a:pt x="190" y="1104"/>
                  </a:moveTo>
                  <a:lnTo>
                    <a:pt x="191" y="1104"/>
                  </a:lnTo>
                  <a:lnTo>
                    <a:pt x="171" y="0"/>
                  </a:lnTo>
                  <a:lnTo>
                    <a:pt x="0" y="460"/>
                  </a:lnTo>
                  <a:lnTo>
                    <a:pt x="190" y="11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Oval 104"/>
            <p:cNvSpPr>
              <a:spLocks noChangeArrowheads="1"/>
            </p:cNvSpPr>
            <p:nvPr/>
          </p:nvSpPr>
          <p:spPr bwMode="auto">
            <a:xfrm rot="5400000" flipH="1">
              <a:off x="356567" y="173302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Oval 105"/>
            <p:cNvSpPr>
              <a:spLocks noChangeArrowheads="1"/>
            </p:cNvSpPr>
            <p:nvPr/>
          </p:nvSpPr>
          <p:spPr bwMode="auto">
            <a:xfrm rot="5400000" flipH="1">
              <a:off x="148069" y="171853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Oval 106"/>
            <p:cNvSpPr>
              <a:spLocks noChangeArrowheads="1"/>
            </p:cNvSpPr>
            <p:nvPr/>
          </p:nvSpPr>
          <p:spPr bwMode="auto">
            <a:xfrm rot="5400000" flipH="1">
              <a:off x="719776" y="153489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Oval 107"/>
            <p:cNvSpPr>
              <a:spLocks noChangeArrowheads="1"/>
            </p:cNvSpPr>
            <p:nvPr/>
          </p:nvSpPr>
          <p:spPr bwMode="auto">
            <a:xfrm rot="5400000" flipH="1">
              <a:off x="803780" y="1132597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Oval 108"/>
            <p:cNvSpPr>
              <a:spLocks noChangeArrowheads="1"/>
            </p:cNvSpPr>
            <p:nvPr/>
          </p:nvSpPr>
          <p:spPr bwMode="auto">
            <a:xfrm rot="5400000" flipH="1">
              <a:off x="1060021" y="1026283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Oval 109"/>
            <p:cNvSpPr>
              <a:spLocks noChangeArrowheads="1"/>
            </p:cNvSpPr>
            <p:nvPr/>
          </p:nvSpPr>
          <p:spPr bwMode="auto">
            <a:xfrm rot="5400000" flipH="1">
              <a:off x="447823" y="102145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Oval 110"/>
            <p:cNvSpPr>
              <a:spLocks noChangeArrowheads="1"/>
            </p:cNvSpPr>
            <p:nvPr/>
          </p:nvSpPr>
          <p:spPr bwMode="auto">
            <a:xfrm rot="5400000" flipH="1">
              <a:off x="874186" y="649654"/>
              <a:ext cx="22350" cy="3021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Oval 111"/>
            <p:cNvSpPr>
              <a:spLocks noChangeArrowheads="1"/>
            </p:cNvSpPr>
            <p:nvPr/>
          </p:nvSpPr>
          <p:spPr bwMode="auto">
            <a:xfrm rot="5400000" flipH="1">
              <a:off x="640608" y="25248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870127" y="256375"/>
            <a:ext cx="52285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四、  股前肌群拉伸     </a:t>
            </a: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20秒ⅹ3组</a:t>
            </a:r>
            <a:endParaRPr lang="zh-CN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85" name="Group 43"/>
          <p:cNvGrpSpPr/>
          <p:nvPr/>
        </p:nvGrpSpPr>
        <p:grpSpPr>
          <a:xfrm flipH="1">
            <a:off x="7823200" y="3987809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186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7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88" name="Group 46"/>
          <p:cNvGrpSpPr/>
          <p:nvPr/>
        </p:nvGrpSpPr>
        <p:grpSpPr>
          <a:xfrm flipH="1">
            <a:off x="9761679" y="3987809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189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0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1" name="Group 49"/>
          <p:cNvGrpSpPr/>
          <p:nvPr/>
        </p:nvGrpSpPr>
        <p:grpSpPr>
          <a:xfrm flipH="1">
            <a:off x="8603220" y="3987809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192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3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4" name="Group 52"/>
          <p:cNvGrpSpPr/>
          <p:nvPr/>
        </p:nvGrpSpPr>
        <p:grpSpPr>
          <a:xfrm flipH="1">
            <a:off x="9367793" y="3987809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195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6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7" name="Group 55"/>
          <p:cNvGrpSpPr/>
          <p:nvPr/>
        </p:nvGrpSpPr>
        <p:grpSpPr>
          <a:xfrm flipH="1">
            <a:off x="8983567" y="3987809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198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9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0" name="Group 58"/>
          <p:cNvGrpSpPr/>
          <p:nvPr/>
        </p:nvGrpSpPr>
        <p:grpSpPr>
          <a:xfrm flipH="1">
            <a:off x="8217089" y="3987809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201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2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7" name="VID_20200219_16521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5400000">
            <a:off x="4909820" y="1617345"/>
            <a:ext cx="6542405" cy="36353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4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9" repeatCount="indefinite" fill="remove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4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矩形 138"/>
          <p:cNvSpPr/>
          <p:nvPr/>
        </p:nvSpPr>
        <p:spPr bwMode="auto">
          <a:xfrm>
            <a:off x="-1" y="1491240"/>
            <a:ext cx="12241357" cy="376122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40" name="组合 139"/>
          <p:cNvGrpSpPr/>
          <p:nvPr/>
        </p:nvGrpSpPr>
        <p:grpSpPr>
          <a:xfrm>
            <a:off x="1427684" y="2249444"/>
            <a:ext cx="1302476" cy="130247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43" name="椭圆 142"/>
          <p:cNvSpPr/>
          <p:nvPr/>
        </p:nvSpPr>
        <p:spPr>
          <a:xfrm>
            <a:off x="874764" y="3489676"/>
            <a:ext cx="969388" cy="969388"/>
          </a:xfrm>
          <a:prstGeom prst="ellipse">
            <a:avLst/>
          </a:prstGeom>
          <a:gradFill>
            <a:gsLst>
              <a:gs pos="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4" name="椭圆 143"/>
          <p:cNvSpPr/>
          <p:nvPr/>
        </p:nvSpPr>
        <p:spPr>
          <a:xfrm>
            <a:off x="529212" y="2039732"/>
            <a:ext cx="366369" cy="366369"/>
          </a:xfrm>
          <a:prstGeom prst="ellipse">
            <a:avLst/>
          </a:prstGeom>
          <a:gradFill>
            <a:gsLst>
              <a:gs pos="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45" name="组合 144"/>
          <p:cNvGrpSpPr/>
          <p:nvPr/>
        </p:nvGrpSpPr>
        <p:grpSpPr>
          <a:xfrm>
            <a:off x="2604288" y="1923644"/>
            <a:ext cx="831871" cy="831871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6" name="同心圆 14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7" name="椭圆 14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8" name="组合 147"/>
          <p:cNvGrpSpPr/>
          <p:nvPr/>
        </p:nvGrpSpPr>
        <p:grpSpPr>
          <a:xfrm>
            <a:off x="459652" y="5099634"/>
            <a:ext cx="293036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49" name="同心圆 14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0" name="椭圆 14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51" name="组合 150"/>
          <p:cNvGrpSpPr/>
          <p:nvPr/>
        </p:nvGrpSpPr>
        <p:grpSpPr>
          <a:xfrm>
            <a:off x="92518" y="2997824"/>
            <a:ext cx="383892" cy="383892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52" name="同心圆 15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3" name="椭圆 152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4" name="椭圆 153"/>
          <p:cNvSpPr/>
          <p:nvPr/>
        </p:nvSpPr>
        <p:spPr>
          <a:xfrm>
            <a:off x="1310556" y="4687259"/>
            <a:ext cx="366369" cy="366369"/>
          </a:xfrm>
          <a:prstGeom prst="ellipse">
            <a:avLst/>
          </a:prstGeom>
          <a:gradFill>
            <a:gsLst>
              <a:gs pos="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5" name="椭圆 154"/>
          <p:cNvSpPr/>
          <p:nvPr/>
        </p:nvSpPr>
        <p:spPr>
          <a:xfrm>
            <a:off x="4209354" y="5133137"/>
            <a:ext cx="183185" cy="183185"/>
          </a:xfrm>
          <a:prstGeom prst="ellipse">
            <a:avLst/>
          </a:prstGeom>
          <a:gradFill>
            <a:gsLst>
              <a:gs pos="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56" name="组合 155"/>
          <p:cNvGrpSpPr/>
          <p:nvPr/>
        </p:nvGrpSpPr>
        <p:grpSpPr>
          <a:xfrm>
            <a:off x="2056006" y="3757927"/>
            <a:ext cx="850995" cy="85099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7" name="同心圆 15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8" name="椭圆 15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9" name="椭圆 158"/>
          <p:cNvSpPr/>
          <p:nvPr/>
        </p:nvSpPr>
        <p:spPr>
          <a:xfrm>
            <a:off x="1494437" y="1202118"/>
            <a:ext cx="366369" cy="366369"/>
          </a:xfrm>
          <a:prstGeom prst="ellipse">
            <a:avLst/>
          </a:prstGeom>
          <a:gradFill>
            <a:gsLst>
              <a:gs pos="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0" name="椭圆 159"/>
          <p:cNvSpPr/>
          <p:nvPr/>
        </p:nvSpPr>
        <p:spPr>
          <a:xfrm>
            <a:off x="2964269" y="4894816"/>
            <a:ext cx="183185" cy="183185"/>
          </a:xfrm>
          <a:prstGeom prst="ellipse">
            <a:avLst/>
          </a:prstGeom>
          <a:gradFill>
            <a:gsLst>
              <a:gs pos="0">
                <a:schemeClr val="bg1"/>
              </a:gs>
              <a:gs pos="51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61" name="组合 160"/>
          <p:cNvGrpSpPr/>
          <p:nvPr/>
        </p:nvGrpSpPr>
        <p:grpSpPr>
          <a:xfrm>
            <a:off x="739896" y="1885528"/>
            <a:ext cx="2611651" cy="261165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64" name="椭圆 163"/>
          <p:cNvSpPr/>
          <p:nvPr/>
        </p:nvSpPr>
        <p:spPr>
          <a:xfrm>
            <a:off x="1982986" y="5282469"/>
            <a:ext cx="183185" cy="183185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9389" y="2597914"/>
            <a:ext cx="221742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2020</a:t>
            </a:r>
            <a:endParaRPr lang="zh-CN" altLang="en-US" sz="72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4963008" y="2176110"/>
            <a:ext cx="63246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谢谢观看</a:t>
            </a:r>
            <a:endParaRPr lang="zh-CN" altLang="en-US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4" name="组合 12"/>
          <p:cNvGrpSpPr/>
          <p:nvPr/>
        </p:nvGrpSpPr>
        <p:grpSpPr bwMode="auto">
          <a:xfrm>
            <a:off x="7259176" y="4564438"/>
            <a:ext cx="412709" cy="333006"/>
            <a:chOff x="0" y="0"/>
            <a:chExt cx="1088225" cy="869861"/>
          </a:xfrm>
          <a:solidFill>
            <a:schemeClr val="bg1"/>
          </a:solidFill>
        </p:grpSpPr>
        <p:sp>
          <p:nvSpPr>
            <p:cNvPr id="95" name="Freeform 17"/>
            <p:cNvSpPr>
              <a:spLocks noEditPoints="1" noChangeArrowheads="1"/>
            </p:cNvSpPr>
            <p:nvPr/>
          </p:nvSpPr>
          <p:spPr bwMode="auto">
            <a:xfrm>
              <a:off x="0" y="237562"/>
              <a:ext cx="824268" cy="632299"/>
            </a:xfrm>
            <a:custGeom>
              <a:avLst/>
              <a:gdLst>
                <a:gd name="T0" fmla="*/ 274 w 291"/>
                <a:gd name="T1" fmla="*/ 0 h 223"/>
                <a:gd name="T2" fmla="*/ 17 w 291"/>
                <a:gd name="T3" fmla="*/ 0 h 223"/>
                <a:gd name="T4" fmla="*/ 0 w 291"/>
                <a:gd name="T5" fmla="*/ 16 h 223"/>
                <a:gd name="T6" fmla="*/ 0 w 291"/>
                <a:gd name="T7" fmla="*/ 207 h 223"/>
                <a:gd name="T8" fmla="*/ 17 w 291"/>
                <a:gd name="T9" fmla="*/ 223 h 223"/>
                <a:gd name="T10" fmla="*/ 274 w 291"/>
                <a:gd name="T11" fmla="*/ 223 h 223"/>
                <a:gd name="T12" fmla="*/ 291 w 291"/>
                <a:gd name="T13" fmla="*/ 207 h 223"/>
                <a:gd name="T14" fmla="*/ 291 w 291"/>
                <a:gd name="T15" fmla="*/ 16 h 223"/>
                <a:gd name="T16" fmla="*/ 274 w 291"/>
                <a:gd name="T17" fmla="*/ 0 h 223"/>
                <a:gd name="T18" fmla="*/ 270 w 291"/>
                <a:gd name="T19" fmla="*/ 193 h 223"/>
                <a:gd name="T20" fmla="*/ 256 w 291"/>
                <a:gd name="T21" fmla="*/ 207 h 223"/>
                <a:gd name="T22" fmla="*/ 35 w 291"/>
                <a:gd name="T23" fmla="*/ 207 h 223"/>
                <a:gd name="T24" fmla="*/ 21 w 291"/>
                <a:gd name="T25" fmla="*/ 193 h 223"/>
                <a:gd name="T26" fmla="*/ 21 w 291"/>
                <a:gd name="T27" fmla="*/ 30 h 223"/>
                <a:gd name="T28" fmla="*/ 35 w 291"/>
                <a:gd name="T29" fmla="*/ 16 h 223"/>
                <a:gd name="T30" fmla="*/ 256 w 291"/>
                <a:gd name="T31" fmla="*/ 16 h 223"/>
                <a:gd name="T32" fmla="*/ 270 w 291"/>
                <a:gd name="T33" fmla="*/ 30 h 223"/>
                <a:gd name="T34" fmla="*/ 270 w 291"/>
                <a:gd name="T35" fmla="*/ 193 h 2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91"/>
                <a:gd name="T55" fmla="*/ 0 h 223"/>
                <a:gd name="T56" fmla="*/ 291 w 291"/>
                <a:gd name="T57" fmla="*/ 223 h 2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91" h="223">
                  <a:moveTo>
                    <a:pt x="27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15"/>
                    <a:pt x="8" y="223"/>
                    <a:pt x="17" y="223"/>
                  </a:cubicBezTo>
                  <a:cubicBezTo>
                    <a:pt x="274" y="223"/>
                    <a:pt x="274" y="223"/>
                    <a:pt x="274" y="223"/>
                  </a:cubicBezTo>
                  <a:cubicBezTo>
                    <a:pt x="283" y="223"/>
                    <a:pt x="291" y="215"/>
                    <a:pt x="291" y="207"/>
                  </a:cubicBezTo>
                  <a:cubicBezTo>
                    <a:pt x="291" y="16"/>
                    <a:pt x="291" y="16"/>
                    <a:pt x="291" y="16"/>
                  </a:cubicBezTo>
                  <a:cubicBezTo>
                    <a:pt x="291" y="7"/>
                    <a:pt x="283" y="0"/>
                    <a:pt x="274" y="0"/>
                  </a:cubicBezTo>
                  <a:moveTo>
                    <a:pt x="270" y="193"/>
                  </a:moveTo>
                  <a:cubicBezTo>
                    <a:pt x="270" y="201"/>
                    <a:pt x="264" y="207"/>
                    <a:pt x="256" y="207"/>
                  </a:cubicBezTo>
                  <a:cubicBezTo>
                    <a:pt x="35" y="207"/>
                    <a:pt x="35" y="207"/>
                    <a:pt x="35" y="207"/>
                  </a:cubicBezTo>
                  <a:cubicBezTo>
                    <a:pt x="27" y="207"/>
                    <a:pt x="21" y="201"/>
                    <a:pt x="21" y="193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22"/>
                    <a:pt x="27" y="16"/>
                    <a:pt x="35" y="16"/>
                  </a:cubicBezTo>
                  <a:cubicBezTo>
                    <a:pt x="256" y="16"/>
                    <a:pt x="256" y="16"/>
                    <a:pt x="256" y="16"/>
                  </a:cubicBezTo>
                  <a:cubicBezTo>
                    <a:pt x="264" y="16"/>
                    <a:pt x="270" y="22"/>
                    <a:pt x="270" y="30"/>
                  </a:cubicBezTo>
                  <a:lnTo>
                    <a:pt x="270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6" name="Freeform 18"/>
            <p:cNvSpPr>
              <a:spLocks noChangeArrowheads="1"/>
            </p:cNvSpPr>
            <p:nvPr/>
          </p:nvSpPr>
          <p:spPr bwMode="auto">
            <a:xfrm>
              <a:off x="137978" y="110382"/>
              <a:ext cx="821868" cy="632299"/>
            </a:xfrm>
            <a:custGeom>
              <a:avLst/>
              <a:gdLst>
                <a:gd name="T0" fmla="*/ 274 w 290"/>
                <a:gd name="T1" fmla="*/ 0 h 223"/>
                <a:gd name="T2" fmla="*/ 16 w 290"/>
                <a:gd name="T3" fmla="*/ 0 h 223"/>
                <a:gd name="T4" fmla="*/ 0 w 290"/>
                <a:gd name="T5" fmla="*/ 16 h 223"/>
                <a:gd name="T6" fmla="*/ 0 w 290"/>
                <a:gd name="T7" fmla="*/ 25 h 223"/>
                <a:gd name="T8" fmla="*/ 249 w 290"/>
                <a:gd name="T9" fmla="*/ 25 h 223"/>
                <a:gd name="T10" fmla="*/ 265 w 290"/>
                <a:gd name="T11" fmla="*/ 42 h 223"/>
                <a:gd name="T12" fmla="*/ 265 w 290"/>
                <a:gd name="T13" fmla="*/ 223 h 223"/>
                <a:gd name="T14" fmla="*/ 274 w 290"/>
                <a:gd name="T15" fmla="*/ 223 h 223"/>
                <a:gd name="T16" fmla="*/ 290 w 290"/>
                <a:gd name="T17" fmla="*/ 207 h 223"/>
                <a:gd name="T18" fmla="*/ 290 w 290"/>
                <a:gd name="T19" fmla="*/ 16 h 223"/>
                <a:gd name="T20" fmla="*/ 274 w 290"/>
                <a:gd name="T21" fmla="*/ 0 h 2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90"/>
                <a:gd name="T34" fmla="*/ 0 h 223"/>
                <a:gd name="T35" fmla="*/ 290 w 290"/>
                <a:gd name="T36" fmla="*/ 223 h 22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90" h="223">
                  <a:moveTo>
                    <a:pt x="27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49" y="25"/>
                    <a:pt x="249" y="25"/>
                    <a:pt x="249" y="25"/>
                  </a:cubicBezTo>
                  <a:cubicBezTo>
                    <a:pt x="258" y="25"/>
                    <a:pt x="265" y="33"/>
                    <a:pt x="265" y="42"/>
                  </a:cubicBezTo>
                  <a:cubicBezTo>
                    <a:pt x="265" y="223"/>
                    <a:pt x="265" y="223"/>
                    <a:pt x="265" y="223"/>
                  </a:cubicBezTo>
                  <a:cubicBezTo>
                    <a:pt x="274" y="223"/>
                    <a:pt x="274" y="223"/>
                    <a:pt x="274" y="223"/>
                  </a:cubicBezTo>
                  <a:cubicBezTo>
                    <a:pt x="283" y="223"/>
                    <a:pt x="290" y="216"/>
                    <a:pt x="290" y="207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90" y="7"/>
                    <a:pt x="283" y="0"/>
                    <a:pt x="27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7" name="Freeform 19"/>
            <p:cNvSpPr>
              <a:spLocks noChangeArrowheads="1"/>
            </p:cNvSpPr>
            <p:nvPr/>
          </p:nvSpPr>
          <p:spPr bwMode="auto">
            <a:xfrm>
              <a:off x="266357" y="0"/>
              <a:ext cx="821868" cy="628699"/>
            </a:xfrm>
            <a:custGeom>
              <a:avLst/>
              <a:gdLst>
                <a:gd name="T0" fmla="*/ 274 w 290"/>
                <a:gd name="T1" fmla="*/ 0 h 222"/>
                <a:gd name="T2" fmla="*/ 16 w 290"/>
                <a:gd name="T3" fmla="*/ 0 h 222"/>
                <a:gd name="T4" fmla="*/ 0 w 290"/>
                <a:gd name="T5" fmla="*/ 16 h 222"/>
                <a:gd name="T6" fmla="*/ 0 w 290"/>
                <a:gd name="T7" fmla="*/ 25 h 222"/>
                <a:gd name="T8" fmla="*/ 249 w 290"/>
                <a:gd name="T9" fmla="*/ 25 h 222"/>
                <a:gd name="T10" fmla="*/ 265 w 290"/>
                <a:gd name="T11" fmla="*/ 41 h 222"/>
                <a:gd name="T12" fmla="*/ 265 w 290"/>
                <a:gd name="T13" fmla="*/ 222 h 222"/>
                <a:gd name="T14" fmla="*/ 274 w 290"/>
                <a:gd name="T15" fmla="*/ 222 h 222"/>
                <a:gd name="T16" fmla="*/ 290 w 290"/>
                <a:gd name="T17" fmla="*/ 206 h 222"/>
                <a:gd name="T18" fmla="*/ 290 w 290"/>
                <a:gd name="T19" fmla="*/ 16 h 222"/>
                <a:gd name="T20" fmla="*/ 274 w 290"/>
                <a:gd name="T21" fmla="*/ 0 h 2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90"/>
                <a:gd name="T34" fmla="*/ 0 h 222"/>
                <a:gd name="T35" fmla="*/ 290 w 290"/>
                <a:gd name="T36" fmla="*/ 222 h 2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90" h="222">
                  <a:moveTo>
                    <a:pt x="27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49" y="25"/>
                    <a:pt x="249" y="25"/>
                    <a:pt x="249" y="25"/>
                  </a:cubicBezTo>
                  <a:cubicBezTo>
                    <a:pt x="258" y="25"/>
                    <a:pt x="265" y="32"/>
                    <a:pt x="265" y="41"/>
                  </a:cubicBezTo>
                  <a:cubicBezTo>
                    <a:pt x="265" y="222"/>
                    <a:pt x="265" y="222"/>
                    <a:pt x="265" y="222"/>
                  </a:cubicBezTo>
                  <a:cubicBezTo>
                    <a:pt x="274" y="222"/>
                    <a:pt x="274" y="222"/>
                    <a:pt x="274" y="222"/>
                  </a:cubicBezTo>
                  <a:cubicBezTo>
                    <a:pt x="283" y="222"/>
                    <a:pt x="290" y="215"/>
                    <a:pt x="290" y="206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90" y="7"/>
                    <a:pt x="283" y="0"/>
                    <a:pt x="27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8" name="Freeform 20"/>
            <p:cNvSpPr>
              <a:spLocks noChangeArrowheads="1"/>
            </p:cNvSpPr>
            <p:nvPr/>
          </p:nvSpPr>
          <p:spPr bwMode="auto">
            <a:xfrm>
              <a:off x="110382" y="422332"/>
              <a:ext cx="569909" cy="353943"/>
            </a:xfrm>
            <a:custGeom>
              <a:avLst/>
              <a:gdLst>
                <a:gd name="T0" fmla="*/ 71 w 201"/>
                <a:gd name="T1" fmla="*/ 5 h 125"/>
                <a:gd name="T2" fmla="*/ 11 w 201"/>
                <a:gd name="T3" fmla="*/ 109 h 125"/>
                <a:gd name="T4" fmla="*/ 11 w 201"/>
                <a:gd name="T5" fmla="*/ 124 h 125"/>
                <a:gd name="T6" fmla="*/ 192 w 201"/>
                <a:gd name="T7" fmla="*/ 124 h 125"/>
                <a:gd name="T8" fmla="*/ 192 w 201"/>
                <a:gd name="T9" fmla="*/ 108 h 125"/>
                <a:gd name="T10" fmla="*/ 151 w 201"/>
                <a:gd name="T11" fmla="*/ 47 h 125"/>
                <a:gd name="T12" fmla="*/ 117 w 201"/>
                <a:gd name="T13" fmla="*/ 86 h 125"/>
                <a:gd name="T14" fmla="*/ 110 w 201"/>
                <a:gd name="T15" fmla="*/ 81 h 125"/>
                <a:gd name="T16" fmla="*/ 122 w 201"/>
                <a:gd name="T17" fmla="*/ 65 h 125"/>
                <a:gd name="T18" fmla="*/ 81 w 201"/>
                <a:gd name="T19" fmla="*/ 5 h 125"/>
                <a:gd name="T20" fmla="*/ 71 w 201"/>
                <a:gd name="T21" fmla="*/ 5 h 1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1"/>
                <a:gd name="T34" fmla="*/ 0 h 125"/>
                <a:gd name="T35" fmla="*/ 201 w 201"/>
                <a:gd name="T36" fmla="*/ 125 h 1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1" h="125">
                  <a:moveTo>
                    <a:pt x="71" y="5"/>
                  </a:moveTo>
                  <a:cubicBezTo>
                    <a:pt x="11" y="109"/>
                    <a:pt x="11" y="109"/>
                    <a:pt x="11" y="109"/>
                  </a:cubicBezTo>
                  <a:cubicBezTo>
                    <a:pt x="11" y="109"/>
                    <a:pt x="0" y="124"/>
                    <a:pt x="11" y="124"/>
                  </a:cubicBezTo>
                  <a:cubicBezTo>
                    <a:pt x="25" y="125"/>
                    <a:pt x="192" y="124"/>
                    <a:pt x="192" y="124"/>
                  </a:cubicBezTo>
                  <a:cubicBezTo>
                    <a:pt x="192" y="124"/>
                    <a:pt x="201" y="121"/>
                    <a:pt x="192" y="108"/>
                  </a:cubicBezTo>
                  <a:cubicBezTo>
                    <a:pt x="182" y="94"/>
                    <a:pt x="158" y="46"/>
                    <a:pt x="151" y="47"/>
                  </a:cubicBezTo>
                  <a:cubicBezTo>
                    <a:pt x="144" y="47"/>
                    <a:pt x="120" y="83"/>
                    <a:pt x="117" y="86"/>
                  </a:cubicBezTo>
                  <a:cubicBezTo>
                    <a:pt x="115" y="89"/>
                    <a:pt x="108" y="84"/>
                    <a:pt x="110" y="81"/>
                  </a:cubicBezTo>
                  <a:cubicBezTo>
                    <a:pt x="116" y="74"/>
                    <a:pt x="122" y="65"/>
                    <a:pt x="122" y="65"/>
                  </a:cubicBezTo>
                  <a:cubicBezTo>
                    <a:pt x="122" y="65"/>
                    <a:pt x="84" y="9"/>
                    <a:pt x="81" y="5"/>
                  </a:cubicBezTo>
                  <a:cubicBezTo>
                    <a:pt x="78" y="0"/>
                    <a:pt x="73" y="1"/>
                    <a:pt x="71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9" name="Oval 21"/>
            <p:cNvSpPr>
              <a:spLocks noChangeArrowheads="1"/>
            </p:cNvSpPr>
            <p:nvPr/>
          </p:nvSpPr>
          <p:spPr bwMode="auto">
            <a:xfrm>
              <a:off x="563909" y="331147"/>
              <a:ext cx="101984" cy="995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 bwMode="auto">
          <a:xfrm>
            <a:off x="9268153" y="4564438"/>
            <a:ext cx="329894" cy="333006"/>
            <a:chOff x="0" y="0"/>
            <a:chExt cx="881859" cy="881859"/>
          </a:xfrm>
          <a:solidFill>
            <a:schemeClr val="bg1"/>
          </a:solidFill>
        </p:grpSpPr>
        <p:sp>
          <p:nvSpPr>
            <p:cNvPr id="101" name="Freeform 22"/>
            <p:cNvSpPr>
              <a:spLocks noEditPoints="1" noChangeArrowheads="1"/>
            </p:cNvSpPr>
            <p:nvPr/>
          </p:nvSpPr>
          <p:spPr bwMode="auto">
            <a:xfrm>
              <a:off x="0" y="0"/>
              <a:ext cx="881859" cy="881859"/>
            </a:xfrm>
            <a:custGeom>
              <a:avLst/>
              <a:gdLst>
                <a:gd name="T0" fmla="*/ 155 w 311"/>
                <a:gd name="T1" fmla="*/ 0 h 311"/>
                <a:gd name="T2" fmla="*/ 0 w 311"/>
                <a:gd name="T3" fmla="*/ 155 h 311"/>
                <a:gd name="T4" fmla="*/ 155 w 311"/>
                <a:gd name="T5" fmla="*/ 311 h 311"/>
                <a:gd name="T6" fmla="*/ 311 w 311"/>
                <a:gd name="T7" fmla="*/ 155 h 311"/>
                <a:gd name="T8" fmla="*/ 155 w 311"/>
                <a:gd name="T9" fmla="*/ 0 h 311"/>
                <a:gd name="T10" fmla="*/ 155 w 311"/>
                <a:gd name="T11" fmla="*/ 289 h 311"/>
                <a:gd name="T12" fmla="*/ 21 w 311"/>
                <a:gd name="T13" fmla="*/ 155 h 311"/>
                <a:gd name="T14" fmla="*/ 155 w 311"/>
                <a:gd name="T15" fmla="*/ 21 h 311"/>
                <a:gd name="T16" fmla="*/ 289 w 311"/>
                <a:gd name="T17" fmla="*/ 155 h 311"/>
                <a:gd name="T18" fmla="*/ 155 w 311"/>
                <a:gd name="T19" fmla="*/ 289 h 3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1"/>
                <a:gd name="T31" fmla="*/ 0 h 311"/>
                <a:gd name="T32" fmla="*/ 311 w 311"/>
                <a:gd name="T33" fmla="*/ 311 h 3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1" h="311">
                  <a:moveTo>
                    <a:pt x="155" y="0"/>
                  </a:moveTo>
                  <a:cubicBezTo>
                    <a:pt x="70" y="0"/>
                    <a:pt x="0" y="69"/>
                    <a:pt x="0" y="155"/>
                  </a:cubicBezTo>
                  <a:cubicBezTo>
                    <a:pt x="0" y="241"/>
                    <a:pt x="70" y="311"/>
                    <a:pt x="155" y="311"/>
                  </a:cubicBezTo>
                  <a:cubicBezTo>
                    <a:pt x="241" y="311"/>
                    <a:pt x="311" y="241"/>
                    <a:pt x="311" y="155"/>
                  </a:cubicBezTo>
                  <a:cubicBezTo>
                    <a:pt x="311" y="69"/>
                    <a:pt x="241" y="0"/>
                    <a:pt x="155" y="0"/>
                  </a:cubicBezTo>
                  <a:moveTo>
                    <a:pt x="155" y="289"/>
                  </a:moveTo>
                  <a:cubicBezTo>
                    <a:pt x="81" y="289"/>
                    <a:pt x="21" y="229"/>
                    <a:pt x="21" y="155"/>
                  </a:cubicBezTo>
                  <a:cubicBezTo>
                    <a:pt x="21" y="81"/>
                    <a:pt x="81" y="21"/>
                    <a:pt x="155" y="21"/>
                  </a:cubicBezTo>
                  <a:cubicBezTo>
                    <a:pt x="229" y="21"/>
                    <a:pt x="289" y="81"/>
                    <a:pt x="289" y="155"/>
                  </a:cubicBezTo>
                  <a:cubicBezTo>
                    <a:pt x="289" y="229"/>
                    <a:pt x="229" y="289"/>
                    <a:pt x="155" y="28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2" name="Freeform 23"/>
            <p:cNvSpPr>
              <a:spLocks noChangeArrowheads="1"/>
            </p:cNvSpPr>
            <p:nvPr/>
          </p:nvSpPr>
          <p:spPr bwMode="auto">
            <a:xfrm>
              <a:off x="235162" y="70789"/>
              <a:ext cx="430731" cy="428331"/>
            </a:xfrm>
            <a:custGeom>
              <a:avLst/>
              <a:gdLst>
                <a:gd name="T0" fmla="*/ 145 w 152"/>
                <a:gd name="T1" fmla="*/ 53 h 151"/>
                <a:gd name="T2" fmla="*/ 144 w 152"/>
                <a:gd name="T3" fmla="*/ 52 h 151"/>
                <a:gd name="T4" fmla="*/ 125 w 152"/>
                <a:gd name="T5" fmla="*/ 52 h 151"/>
                <a:gd name="T6" fmla="*/ 77 w 152"/>
                <a:gd name="T7" fmla="*/ 106 h 151"/>
                <a:gd name="T8" fmla="*/ 31 w 152"/>
                <a:gd name="T9" fmla="*/ 12 h 151"/>
                <a:gd name="T10" fmla="*/ 11 w 152"/>
                <a:gd name="T11" fmla="*/ 4 h 151"/>
                <a:gd name="T12" fmla="*/ 10 w 152"/>
                <a:gd name="T13" fmla="*/ 4 h 151"/>
                <a:gd name="T14" fmla="*/ 4 w 152"/>
                <a:gd name="T15" fmla="*/ 25 h 151"/>
                <a:gd name="T16" fmla="*/ 60 w 152"/>
                <a:gd name="T17" fmla="*/ 140 h 151"/>
                <a:gd name="T18" fmla="*/ 79 w 152"/>
                <a:gd name="T19" fmla="*/ 148 h 151"/>
                <a:gd name="T20" fmla="*/ 79 w 152"/>
                <a:gd name="T21" fmla="*/ 148 h 151"/>
                <a:gd name="T22" fmla="*/ 80 w 152"/>
                <a:gd name="T23" fmla="*/ 148 h 151"/>
                <a:gd name="T24" fmla="*/ 81 w 152"/>
                <a:gd name="T25" fmla="*/ 147 h 151"/>
                <a:gd name="T26" fmla="*/ 87 w 152"/>
                <a:gd name="T27" fmla="*/ 141 h 151"/>
                <a:gd name="T28" fmla="*/ 148 w 152"/>
                <a:gd name="T29" fmla="*/ 72 h 151"/>
                <a:gd name="T30" fmla="*/ 145 w 152"/>
                <a:gd name="T31" fmla="*/ 53 h 1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2"/>
                <a:gd name="T49" fmla="*/ 0 h 151"/>
                <a:gd name="T50" fmla="*/ 152 w 152"/>
                <a:gd name="T51" fmla="*/ 151 h 1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2" h="151">
                  <a:moveTo>
                    <a:pt x="145" y="53"/>
                  </a:moveTo>
                  <a:cubicBezTo>
                    <a:pt x="144" y="52"/>
                    <a:pt x="144" y="52"/>
                    <a:pt x="144" y="52"/>
                  </a:cubicBezTo>
                  <a:cubicBezTo>
                    <a:pt x="138" y="47"/>
                    <a:pt x="129" y="47"/>
                    <a:pt x="125" y="52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27" y="4"/>
                    <a:pt x="18" y="0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3" y="8"/>
                    <a:pt x="0" y="17"/>
                    <a:pt x="4" y="25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63" y="148"/>
                    <a:pt x="72" y="151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80" y="148"/>
                    <a:pt x="80" y="148"/>
                  </a:cubicBezTo>
                  <a:cubicBezTo>
                    <a:pt x="81" y="147"/>
                    <a:pt x="81" y="147"/>
                    <a:pt x="81" y="147"/>
                  </a:cubicBezTo>
                  <a:cubicBezTo>
                    <a:pt x="84" y="146"/>
                    <a:pt x="86" y="144"/>
                    <a:pt x="87" y="141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52" y="67"/>
                    <a:pt x="151" y="59"/>
                    <a:pt x="145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组合 21"/>
          <p:cNvGrpSpPr/>
          <p:nvPr/>
        </p:nvGrpSpPr>
        <p:grpSpPr bwMode="auto">
          <a:xfrm>
            <a:off x="7950692" y="4564438"/>
            <a:ext cx="397959" cy="333006"/>
            <a:chOff x="0" y="0"/>
            <a:chExt cx="961046" cy="796672"/>
          </a:xfrm>
          <a:solidFill>
            <a:schemeClr val="bg1"/>
          </a:solidFill>
        </p:grpSpPr>
        <p:sp>
          <p:nvSpPr>
            <p:cNvPr id="104" name="Freeform 24"/>
            <p:cNvSpPr>
              <a:spLocks noEditPoints="1" noChangeArrowheads="1"/>
            </p:cNvSpPr>
            <p:nvPr/>
          </p:nvSpPr>
          <p:spPr bwMode="auto">
            <a:xfrm>
              <a:off x="0" y="0"/>
              <a:ext cx="961046" cy="796672"/>
            </a:xfrm>
            <a:custGeom>
              <a:avLst/>
              <a:gdLst>
                <a:gd name="T0" fmla="*/ 321 w 339"/>
                <a:gd name="T1" fmla="*/ 0 h 281"/>
                <a:gd name="T2" fmla="*/ 18 w 339"/>
                <a:gd name="T3" fmla="*/ 0 h 281"/>
                <a:gd name="T4" fmla="*/ 0 w 339"/>
                <a:gd name="T5" fmla="*/ 18 h 281"/>
                <a:gd name="T6" fmla="*/ 0 w 339"/>
                <a:gd name="T7" fmla="*/ 263 h 281"/>
                <a:gd name="T8" fmla="*/ 18 w 339"/>
                <a:gd name="T9" fmla="*/ 281 h 281"/>
                <a:gd name="T10" fmla="*/ 321 w 339"/>
                <a:gd name="T11" fmla="*/ 281 h 281"/>
                <a:gd name="T12" fmla="*/ 339 w 339"/>
                <a:gd name="T13" fmla="*/ 263 h 281"/>
                <a:gd name="T14" fmla="*/ 339 w 339"/>
                <a:gd name="T15" fmla="*/ 18 h 281"/>
                <a:gd name="T16" fmla="*/ 321 w 339"/>
                <a:gd name="T17" fmla="*/ 0 h 281"/>
                <a:gd name="T18" fmla="*/ 316 w 339"/>
                <a:gd name="T19" fmla="*/ 246 h 281"/>
                <a:gd name="T20" fmla="*/ 301 w 339"/>
                <a:gd name="T21" fmla="*/ 262 h 281"/>
                <a:gd name="T22" fmla="*/ 38 w 339"/>
                <a:gd name="T23" fmla="*/ 262 h 281"/>
                <a:gd name="T24" fmla="*/ 23 w 339"/>
                <a:gd name="T25" fmla="*/ 246 h 281"/>
                <a:gd name="T26" fmla="*/ 23 w 339"/>
                <a:gd name="T27" fmla="*/ 35 h 281"/>
                <a:gd name="T28" fmla="*/ 38 w 339"/>
                <a:gd name="T29" fmla="*/ 19 h 281"/>
                <a:gd name="T30" fmla="*/ 301 w 339"/>
                <a:gd name="T31" fmla="*/ 19 h 281"/>
                <a:gd name="T32" fmla="*/ 316 w 339"/>
                <a:gd name="T33" fmla="*/ 35 h 281"/>
                <a:gd name="T34" fmla="*/ 316 w 339"/>
                <a:gd name="T35" fmla="*/ 246 h 2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39"/>
                <a:gd name="T55" fmla="*/ 0 h 281"/>
                <a:gd name="T56" fmla="*/ 339 w 339"/>
                <a:gd name="T57" fmla="*/ 281 h 2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39" h="281">
                  <a:moveTo>
                    <a:pt x="321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73"/>
                    <a:pt x="8" y="281"/>
                    <a:pt x="18" y="281"/>
                  </a:cubicBezTo>
                  <a:cubicBezTo>
                    <a:pt x="321" y="281"/>
                    <a:pt x="321" y="281"/>
                    <a:pt x="321" y="281"/>
                  </a:cubicBezTo>
                  <a:cubicBezTo>
                    <a:pt x="331" y="281"/>
                    <a:pt x="339" y="273"/>
                    <a:pt x="339" y="263"/>
                  </a:cubicBezTo>
                  <a:cubicBezTo>
                    <a:pt x="339" y="18"/>
                    <a:pt x="339" y="18"/>
                    <a:pt x="339" y="18"/>
                  </a:cubicBezTo>
                  <a:cubicBezTo>
                    <a:pt x="339" y="8"/>
                    <a:pt x="331" y="0"/>
                    <a:pt x="321" y="0"/>
                  </a:cubicBezTo>
                  <a:moveTo>
                    <a:pt x="316" y="246"/>
                  </a:moveTo>
                  <a:cubicBezTo>
                    <a:pt x="316" y="255"/>
                    <a:pt x="309" y="262"/>
                    <a:pt x="301" y="262"/>
                  </a:cubicBezTo>
                  <a:cubicBezTo>
                    <a:pt x="38" y="262"/>
                    <a:pt x="38" y="262"/>
                    <a:pt x="38" y="262"/>
                  </a:cubicBezTo>
                  <a:cubicBezTo>
                    <a:pt x="30" y="262"/>
                    <a:pt x="23" y="255"/>
                    <a:pt x="23" y="246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26"/>
                    <a:pt x="30" y="19"/>
                    <a:pt x="38" y="19"/>
                  </a:cubicBezTo>
                  <a:cubicBezTo>
                    <a:pt x="301" y="19"/>
                    <a:pt x="301" y="19"/>
                    <a:pt x="301" y="19"/>
                  </a:cubicBezTo>
                  <a:cubicBezTo>
                    <a:pt x="309" y="19"/>
                    <a:pt x="316" y="26"/>
                    <a:pt x="316" y="35"/>
                  </a:cubicBezTo>
                  <a:lnTo>
                    <a:pt x="316" y="2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5" name="Freeform 25"/>
            <p:cNvSpPr>
              <a:spLocks noChangeArrowheads="1"/>
            </p:cNvSpPr>
            <p:nvPr/>
          </p:nvSpPr>
          <p:spPr bwMode="auto">
            <a:xfrm>
              <a:off x="176371" y="116382"/>
              <a:ext cx="87586" cy="85186"/>
            </a:xfrm>
            <a:custGeom>
              <a:avLst/>
              <a:gdLst>
                <a:gd name="T0" fmla="*/ 31 w 31"/>
                <a:gd name="T1" fmla="*/ 23 h 30"/>
                <a:gd name="T2" fmla="*/ 24 w 31"/>
                <a:gd name="T3" fmla="*/ 30 h 30"/>
                <a:gd name="T4" fmla="*/ 8 w 31"/>
                <a:gd name="T5" fmla="*/ 30 h 30"/>
                <a:gd name="T6" fmla="*/ 0 w 31"/>
                <a:gd name="T7" fmla="*/ 23 h 30"/>
                <a:gd name="T8" fmla="*/ 0 w 31"/>
                <a:gd name="T9" fmla="*/ 7 h 30"/>
                <a:gd name="T10" fmla="*/ 8 w 31"/>
                <a:gd name="T11" fmla="*/ 0 h 30"/>
                <a:gd name="T12" fmla="*/ 24 w 31"/>
                <a:gd name="T13" fmla="*/ 0 h 30"/>
                <a:gd name="T14" fmla="*/ 31 w 31"/>
                <a:gd name="T15" fmla="*/ 7 h 30"/>
                <a:gd name="T16" fmla="*/ 31 w 31"/>
                <a:gd name="T17" fmla="*/ 23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30"/>
                <a:gd name="T29" fmla="*/ 31 w 31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30">
                  <a:moveTo>
                    <a:pt x="31" y="23"/>
                  </a:moveTo>
                  <a:cubicBezTo>
                    <a:pt x="31" y="27"/>
                    <a:pt x="28" y="30"/>
                    <a:pt x="24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4" y="30"/>
                    <a:pt x="0" y="27"/>
                    <a:pt x="0" y="2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1" y="3"/>
                    <a:pt x="31" y="7"/>
                  </a:cubicBezTo>
                  <a:lnTo>
                    <a:pt x="31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6" name="Freeform 26"/>
            <p:cNvSpPr>
              <a:spLocks noChangeArrowheads="1"/>
            </p:cNvSpPr>
            <p:nvPr/>
          </p:nvSpPr>
          <p:spPr bwMode="auto">
            <a:xfrm>
              <a:off x="176371" y="274756"/>
              <a:ext cx="87586" cy="88786"/>
            </a:xfrm>
            <a:custGeom>
              <a:avLst/>
              <a:gdLst>
                <a:gd name="T0" fmla="*/ 31 w 31"/>
                <a:gd name="T1" fmla="*/ 24 h 31"/>
                <a:gd name="T2" fmla="*/ 24 w 31"/>
                <a:gd name="T3" fmla="*/ 31 h 31"/>
                <a:gd name="T4" fmla="*/ 8 w 31"/>
                <a:gd name="T5" fmla="*/ 31 h 31"/>
                <a:gd name="T6" fmla="*/ 0 w 31"/>
                <a:gd name="T7" fmla="*/ 24 h 31"/>
                <a:gd name="T8" fmla="*/ 0 w 31"/>
                <a:gd name="T9" fmla="*/ 8 h 31"/>
                <a:gd name="T10" fmla="*/ 8 w 31"/>
                <a:gd name="T11" fmla="*/ 0 h 31"/>
                <a:gd name="T12" fmla="*/ 24 w 31"/>
                <a:gd name="T13" fmla="*/ 0 h 31"/>
                <a:gd name="T14" fmla="*/ 31 w 31"/>
                <a:gd name="T15" fmla="*/ 8 h 31"/>
                <a:gd name="T16" fmla="*/ 31 w 31"/>
                <a:gd name="T17" fmla="*/ 24 h 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31"/>
                <a:gd name="T29" fmla="*/ 31 w 31"/>
                <a:gd name="T30" fmla="*/ 31 h 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31">
                  <a:moveTo>
                    <a:pt x="31" y="24"/>
                  </a:moveTo>
                  <a:cubicBezTo>
                    <a:pt x="31" y="28"/>
                    <a:pt x="28" y="31"/>
                    <a:pt x="24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4" y="31"/>
                    <a:pt x="0" y="28"/>
                    <a:pt x="0" y="2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1" y="4"/>
                    <a:pt x="31" y="8"/>
                  </a:cubicBezTo>
                  <a:lnTo>
                    <a:pt x="3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7" name="Freeform 27"/>
            <p:cNvSpPr>
              <a:spLocks noChangeArrowheads="1"/>
            </p:cNvSpPr>
            <p:nvPr/>
          </p:nvSpPr>
          <p:spPr bwMode="auto">
            <a:xfrm>
              <a:off x="346744" y="116382"/>
              <a:ext cx="87586" cy="85186"/>
            </a:xfrm>
            <a:custGeom>
              <a:avLst/>
              <a:gdLst>
                <a:gd name="T0" fmla="*/ 31 w 31"/>
                <a:gd name="T1" fmla="*/ 23 h 30"/>
                <a:gd name="T2" fmla="*/ 24 w 31"/>
                <a:gd name="T3" fmla="*/ 30 h 30"/>
                <a:gd name="T4" fmla="*/ 8 w 31"/>
                <a:gd name="T5" fmla="*/ 30 h 30"/>
                <a:gd name="T6" fmla="*/ 0 w 31"/>
                <a:gd name="T7" fmla="*/ 23 h 30"/>
                <a:gd name="T8" fmla="*/ 0 w 31"/>
                <a:gd name="T9" fmla="*/ 7 h 30"/>
                <a:gd name="T10" fmla="*/ 8 w 31"/>
                <a:gd name="T11" fmla="*/ 0 h 30"/>
                <a:gd name="T12" fmla="*/ 24 w 31"/>
                <a:gd name="T13" fmla="*/ 0 h 30"/>
                <a:gd name="T14" fmla="*/ 31 w 31"/>
                <a:gd name="T15" fmla="*/ 7 h 30"/>
                <a:gd name="T16" fmla="*/ 31 w 31"/>
                <a:gd name="T17" fmla="*/ 23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30"/>
                <a:gd name="T29" fmla="*/ 31 w 31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30">
                  <a:moveTo>
                    <a:pt x="31" y="23"/>
                  </a:moveTo>
                  <a:cubicBezTo>
                    <a:pt x="31" y="27"/>
                    <a:pt x="28" y="30"/>
                    <a:pt x="24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4" y="30"/>
                    <a:pt x="0" y="27"/>
                    <a:pt x="0" y="2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1" y="3"/>
                    <a:pt x="31" y="7"/>
                  </a:cubicBezTo>
                  <a:lnTo>
                    <a:pt x="31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8" name="Freeform 28"/>
            <p:cNvSpPr>
              <a:spLocks noChangeArrowheads="1"/>
            </p:cNvSpPr>
            <p:nvPr/>
          </p:nvSpPr>
          <p:spPr bwMode="auto">
            <a:xfrm>
              <a:off x="346744" y="274756"/>
              <a:ext cx="87586" cy="88786"/>
            </a:xfrm>
            <a:custGeom>
              <a:avLst/>
              <a:gdLst>
                <a:gd name="T0" fmla="*/ 31 w 31"/>
                <a:gd name="T1" fmla="*/ 24 h 31"/>
                <a:gd name="T2" fmla="*/ 24 w 31"/>
                <a:gd name="T3" fmla="*/ 31 h 31"/>
                <a:gd name="T4" fmla="*/ 8 w 31"/>
                <a:gd name="T5" fmla="*/ 31 h 31"/>
                <a:gd name="T6" fmla="*/ 0 w 31"/>
                <a:gd name="T7" fmla="*/ 24 h 31"/>
                <a:gd name="T8" fmla="*/ 0 w 31"/>
                <a:gd name="T9" fmla="*/ 8 h 31"/>
                <a:gd name="T10" fmla="*/ 8 w 31"/>
                <a:gd name="T11" fmla="*/ 0 h 31"/>
                <a:gd name="T12" fmla="*/ 24 w 31"/>
                <a:gd name="T13" fmla="*/ 0 h 31"/>
                <a:gd name="T14" fmla="*/ 31 w 31"/>
                <a:gd name="T15" fmla="*/ 8 h 31"/>
                <a:gd name="T16" fmla="*/ 31 w 31"/>
                <a:gd name="T17" fmla="*/ 24 h 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31"/>
                <a:gd name="T29" fmla="*/ 31 w 31"/>
                <a:gd name="T30" fmla="*/ 31 h 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31">
                  <a:moveTo>
                    <a:pt x="31" y="24"/>
                  </a:moveTo>
                  <a:cubicBezTo>
                    <a:pt x="31" y="28"/>
                    <a:pt x="28" y="31"/>
                    <a:pt x="24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4" y="31"/>
                    <a:pt x="0" y="28"/>
                    <a:pt x="0" y="2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1" y="4"/>
                    <a:pt x="31" y="8"/>
                  </a:cubicBezTo>
                  <a:lnTo>
                    <a:pt x="3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9" name="Freeform 29"/>
            <p:cNvSpPr>
              <a:spLocks noChangeArrowheads="1"/>
            </p:cNvSpPr>
            <p:nvPr/>
          </p:nvSpPr>
          <p:spPr bwMode="auto">
            <a:xfrm>
              <a:off x="346744" y="436730"/>
              <a:ext cx="87586" cy="85186"/>
            </a:xfrm>
            <a:custGeom>
              <a:avLst/>
              <a:gdLst>
                <a:gd name="T0" fmla="*/ 31 w 31"/>
                <a:gd name="T1" fmla="*/ 23 h 30"/>
                <a:gd name="T2" fmla="*/ 24 w 31"/>
                <a:gd name="T3" fmla="*/ 30 h 30"/>
                <a:gd name="T4" fmla="*/ 8 w 31"/>
                <a:gd name="T5" fmla="*/ 30 h 30"/>
                <a:gd name="T6" fmla="*/ 0 w 31"/>
                <a:gd name="T7" fmla="*/ 23 h 30"/>
                <a:gd name="T8" fmla="*/ 0 w 31"/>
                <a:gd name="T9" fmla="*/ 7 h 30"/>
                <a:gd name="T10" fmla="*/ 8 w 31"/>
                <a:gd name="T11" fmla="*/ 0 h 30"/>
                <a:gd name="T12" fmla="*/ 24 w 31"/>
                <a:gd name="T13" fmla="*/ 0 h 30"/>
                <a:gd name="T14" fmla="*/ 31 w 31"/>
                <a:gd name="T15" fmla="*/ 7 h 30"/>
                <a:gd name="T16" fmla="*/ 31 w 31"/>
                <a:gd name="T17" fmla="*/ 23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30"/>
                <a:gd name="T29" fmla="*/ 31 w 31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30">
                  <a:moveTo>
                    <a:pt x="31" y="23"/>
                  </a:moveTo>
                  <a:cubicBezTo>
                    <a:pt x="31" y="27"/>
                    <a:pt x="28" y="30"/>
                    <a:pt x="24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4" y="30"/>
                    <a:pt x="0" y="27"/>
                    <a:pt x="0" y="2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1" y="3"/>
                    <a:pt x="31" y="7"/>
                  </a:cubicBezTo>
                  <a:lnTo>
                    <a:pt x="31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0" name="Freeform 30"/>
            <p:cNvSpPr>
              <a:spLocks noChangeArrowheads="1"/>
            </p:cNvSpPr>
            <p:nvPr/>
          </p:nvSpPr>
          <p:spPr bwMode="auto">
            <a:xfrm>
              <a:off x="519516" y="116382"/>
              <a:ext cx="83987" cy="85186"/>
            </a:xfrm>
            <a:custGeom>
              <a:avLst/>
              <a:gdLst>
                <a:gd name="T0" fmla="*/ 30 w 30"/>
                <a:gd name="T1" fmla="*/ 23 h 30"/>
                <a:gd name="T2" fmla="*/ 23 w 30"/>
                <a:gd name="T3" fmla="*/ 30 h 30"/>
                <a:gd name="T4" fmla="*/ 7 w 30"/>
                <a:gd name="T5" fmla="*/ 30 h 30"/>
                <a:gd name="T6" fmla="*/ 0 w 30"/>
                <a:gd name="T7" fmla="*/ 23 h 30"/>
                <a:gd name="T8" fmla="*/ 0 w 30"/>
                <a:gd name="T9" fmla="*/ 7 h 30"/>
                <a:gd name="T10" fmla="*/ 7 w 30"/>
                <a:gd name="T11" fmla="*/ 0 h 30"/>
                <a:gd name="T12" fmla="*/ 23 w 30"/>
                <a:gd name="T13" fmla="*/ 0 h 30"/>
                <a:gd name="T14" fmla="*/ 30 w 30"/>
                <a:gd name="T15" fmla="*/ 7 h 30"/>
                <a:gd name="T16" fmla="*/ 30 w 30"/>
                <a:gd name="T17" fmla="*/ 23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30"/>
                <a:gd name="T29" fmla="*/ 30 w 30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30">
                  <a:moveTo>
                    <a:pt x="30" y="23"/>
                  </a:moveTo>
                  <a:cubicBezTo>
                    <a:pt x="30" y="27"/>
                    <a:pt x="27" y="30"/>
                    <a:pt x="23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30"/>
                    <a:pt x="0" y="27"/>
                    <a:pt x="0" y="2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7" y="0"/>
                    <a:pt x="30" y="3"/>
                    <a:pt x="30" y="7"/>
                  </a:cubicBezTo>
                  <a:lnTo>
                    <a:pt x="30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1" name="Freeform 31"/>
            <p:cNvSpPr>
              <a:spLocks noChangeArrowheads="1"/>
            </p:cNvSpPr>
            <p:nvPr/>
          </p:nvSpPr>
          <p:spPr bwMode="auto">
            <a:xfrm>
              <a:off x="519516" y="274756"/>
              <a:ext cx="83987" cy="88786"/>
            </a:xfrm>
            <a:custGeom>
              <a:avLst/>
              <a:gdLst>
                <a:gd name="T0" fmla="*/ 30 w 30"/>
                <a:gd name="T1" fmla="*/ 24 h 31"/>
                <a:gd name="T2" fmla="*/ 23 w 30"/>
                <a:gd name="T3" fmla="*/ 31 h 31"/>
                <a:gd name="T4" fmla="*/ 7 w 30"/>
                <a:gd name="T5" fmla="*/ 31 h 31"/>
                <a:gd name="T6" fmla="*/ 0 w 30"/>
                <a:gd name="T7" fmla="*/ 24 h 31"/>
                <a:gd name="T8" fmla="*/ 0 w 30"/>
                <a:gd name="T9" fmla="*/ 8 h 31"/>
                <a:gd name="T10" fmla="*/ 7 w 30"/>
                <a:gd name="T11" fmla="*/ 0 h 31"/>
                <a:gd name="T12" fmla="*/ 23 w 30"/>
                <a:gd name="T13" fmla="*/ 0 h 31"/>
                <a:gd name="T14" fmla="*/ 30 w 30"/>
                <a:gd name="T15" fmla="*/ 8 h 31"/>
                <a:gd name="T16" fmla="*/ 30 w 30"/>
                <a:gd name="T17" fmla="*/ 24 h 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31"/>
                <a:gd name="T29" fmla="*/ 30 w 30"/>
                <a:gd name="T30" fmla="*/ 31 h 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31">
                  <a:moveTo>
                    <a:pt x="30" y="24"/>
                  </a:moveTo>
                  <a:cubicBezTo>
                    <a:pt x="30" y="28"/>
                    <a:pt x="27" y="31"/>
                    <a:pt x="23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3" y="31"/>
                    <a:pt x="0" y="28"/>
                    <a:pt x="0" y="2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7" y="0"/>
                    <a:pt x="30" y="4"/>
                    <a:pt x="30" y="8"/>
                  </a:cubicBezTo>
                  <a:lnTo>
                    <a:pt x="3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2" name="Freeform 32"/>
            <p:cNvSpPr>
              <a:spLocks noChangeArrowheads="1"/>
            </p:cNvSpPr>
            <p:nvPr/>
          </p:nvSpPr>
          <p:spPr bwMode="auto">
            <a:xfrm>
              <a:off x="688689" y="116382"/>
              <a:ext cx="85186" cy="85186"/>
            </a:xfrm>
            <a:custGeom>
              <a:avLst/>
              <a:gdLst>
                <a:gd name="T0" fmla="*/ 30 w 30"/>
                <a:gd name="T1" fmla="*/ 23 h 30"/>
                <a:gd name="T2" fmla="*/ 23 w 30"/>
                <a:gd name="T3" fmla="*/ 30 h 30"/>
                <a:gd name="T4" fmla="*/ 7 w 30"/>
                <a:gd name="T5" fmla="*/ 30 h 30"/>
                <a:gd name="T6" fmla="*/ 0 w 30"/>
                <a:gd name="T7" fmla="*/ 23 h 30"/>
                <a:gd name="T8" fmla="*/ 0 w 30"/>
                <a:gd name="T9" fmla="*/ 7 h 30"/>
                <a:gd name="T10" fmla="*/ 7 w 30"/>
                <a:gd name="T11" fmla="*/ 0 h 30"/>
                <a:gd name="T12" fmla="*/ 23 w 30"/>
                <a:gd name="T13" fmla="*/ 0 h 30"/>
                <a:gd name="T14" fmla="*/ 30 w 30"/>
                <a:gd name="T15" fmla="*/ 7 h 30"/>
                <a:gd name="T16" fmla="*/ 30 w 30"/>
                <a:gd name="T17" fmla="*/ 23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30"/>
                <a:gd name="T29" fmla="*/ 30 w 30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30">
                  <a:moveTo>
                    <a:pt x="30" y="23"/>
                  </a:moveTo>
                  <a:cubicBezTo>
                    <a:pt x="30" y="27"/>
                    <a:pt x="27" y="30"/>
                    <a:pt x="23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30"/>
                    <a:pt x="0" y="27"/>
                    <a:pt x="0" y="2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7" y="0"/>
                    <a:pt x="30" y="3"/>
                    <a:pt x="30" y="7"/>
                  </a:cubicBezTo>
                  <a:lnTo>
                    <a:pt x="30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3" name="Freeform 33"/>
            <p:cNvSpPr>
              <a:spLocks noChangeArrowheads="1"/>
            </p:cNvSpPr>
            <p:nvPr/>
          </p:nvSpPr>
          <p:spPr bwMode="auto">
            <a:xfrm>
              <a:off x="688689" y="274756"/>
              <a:ext cx="85186" cy="88786"/>
            </a:xfrm>
            <a:custGeom>
              <a:avLst/>
              <a:gdLst>
                <a:gd name="T0" fmla="*/ 30 w 30"/>
                <a:gd name="T1" fmla="*/ 24 h 31"/>
                <a:gd name="T2" fmla="*/ 23 w 30"/>
                <a:gd name="T3" fmla="*/ 31 h 31"/>
                <a:gd name="T4" fmla="*/ 7 w 30"/>
                <a:gd name="T5" fmla="*/ 31 h 31"/>
                <a:gd name="T6" fmla="*/ 0 w 30"/>
                <a:gd name="T7" fmla="*/ 24 h 31"/>
                <a:gd name="T8" fmla="*/ 0 w 30"/>
                <a:gd name="T9" fmla="*/ 8 h 31"/>
                <a:gd name="T10" fmla="*/ 7 w 30"/>
                <a:gd name="T11" fmla="*/ 0 h 31"/>
                <a:gd name="T12" fmla="*/ 23 w 30"/>
                <a:gd name="T13" fmla="*/ 0 h 31"/>
                <a:gd name="T14" fmla="*/ 30 w 30"/>
                <a:gd name="T15" fmla="*/ 8 h 31"/>
                <a:gd name="T16" fmla="*/ 30 w 30"/>
                <a:gd name="T17" fmla="*/ 24 h 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31"/>
                <a:gd name="T29" fmla="*/ 30 w 30"/>
                <a:gd name="T30" fmla="*/ 31 h 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31">
                  <a:moveTo>
                    <a:pt x="30" y="24"/>
                  </a:moveTo>
                  <a:cubicBezTo>
                    <a:pt x="30" y="28"/>
                    <a:pt x="27" y="31"/>
                    <a:pt x="23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3" y="31"/>
                    <a:pt x="0" y="28"/>
                    <a:pt x="0" y="2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7" y="0"/>
                    <a:pt x="30" y="4"/>
                    <a:pt x="30" y="8"/>
                  </a:cubicBezTo>
                  <a:lnTo>
                    <a:pt x="3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4" name="Freeform 34"/>
            <p:cNvSpPr>
              <a:spLocks noChangeArrowheads="1"/>
            </p:cNvSpPr>
            <p:nvPr/>
          </p:nvSpPr>
          <p:spPr bwMode="auto">
            <a:xfrm>
              <a:off x="176371" y="436730"/>
              <a:ext cx="87586" cy="85186"/>
            </a:xfrm>
            <a:custGeom>
              <a:avLst/>
              <a:gdLst>
                <a:gd name="T0" fmla="*/ 31 w 31"/>
                <a:gd name="T1" fmla="*/ 23 h 30"/>
                <a:gd name="T2" fmla="*/ 24 w 31"/>
                <a:gd name="T3" fmla="*/ 30 h 30"/>
                <a:gd name="T4" fmla="*/ 8 w 31"/>
                <a:gd name="T5" fmla="*/ 30 h 30"/>
                <a:gd name="T6" fmla="*/ 0 w 31"/>
                <a:gd name="T7" fmla="*/ 23 h 30"/>
                <a:gd name="T8" fmla="*/ 0 w 31"/>
                <a:gd name="T9" fmla="*/ 7 h 30"/>
                <a:gd name="T10" fmla="*/ 8 w 31"/>
                <a:gd name="T11" fmla="*/ 0 h 30"/>
                <a:gd name="T12" fmla="*/ 24 w 31"/>
                <a:gd name="T13" fmla="*/ 0 h 30"/>
                <a:gd name="T14" fmla="*/ 31 w 31"/>
                <a:gd name="T15" fmla="*/ 7 h 30"/>
                <a:gd name="T16" fmla="*/ 31 w 31"/>
                <a:gd name="T17" fmla="*/ 23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30"/>
                <a:gd name="T29" fmla="*/ 31 w 31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30">
                  <a:moveTo>
                    <a:pt x="31" y="23"/>
                  </a:moveTo>
                  <a:cubicBezTo>
                    <a:pt x="31" y="27"/>
                    <a:pt x="28" y="30"/>
                    <a:pt x="24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4" y="30"/>
                    <a:pt x="0" y="27"/>
                    <a:pt x="0" y="2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1" y="3"/>
                    <a:pt x="31" y="7"/>
                  </a:cubicBezTo>
                  <a:lnTo>
                    <a:pt x="31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5" name="Freeform 84"/>
          <p:cNvSpPr>
            <a:spLocks noChangeAspect="1" noEditPoints="1" noChangeArrowheads="1"/>
          </p:cNvSpPr>
          <p:nvPr/>
        </p:nvSpPr>
        <p:spPr bwMode="auto">
          <a:xfrm>
            <a:off x="6646547" y="4564437"/>
            <a:ext cx="333822" cy="333006"/>
          </a:xfrm>
          <a:custGeom>
            <a:avLst/>
            <a:gdLst>
              <a:gd name="T0" fmla="*/ 170 w 170"/>
              <a:gd name="T1" fmla="*/ 0 h 168"/>
              <a:gd name="T2" fmla="*/ 162 w 170"/>
              <a:gd name="T3" fmla="*/ 16 h 168"/>
              <a:gd name="T4" fmla="*/ 170 w 170"/>
              <a:gd name="T5" fmla="*/ 103 h 168"/>
              <a:gd name="T6" fmla="*/ 93 w 170"/>
              <a:gd name="T7" fmla="*/ 119 h 168"/>
              <a:gd name="T8" fmla="*/ 128 w 170"/>
              <a:gd name="T9" fmla="*/ 152 h 168"/>
              <a:gd name="T10" fmla="*/ 42 w 170"/>
              <a:gd name="T11" fmla="*/ 168 h 168"/>
              <a:gd name="T12" fmla="*/ 77 w 170"/>
              <a:gd name="T13" fmla="*/ 152 h 168"/>
              <a:gd name="T14" fmla="*/ 0 w 170"/>
              <a:gd name="T15" fmla="*/ 119 h 168"/>
              <a:gd name="T16" fmla="*/ 6 w 170"/>
              <a:gd name="T17" fmla="*/ 103 h 168"/>
              <a:gd name="T18" fmla="*/ 0 w 170"/>
              <a:gd name="T19" fmla="*/ 16 h 168"/>
              <a:gd name="T20" fmla="*/ 0 w 170"/>
              <a:gd name="T21" fmla="*/ 0 h 168"/>
              <a:gd name="T22" fmla="*/ 122 w 170"/>
              <a:gd name="T23" fmla="*/ 40 h 168"/>
              <a:gd name="T24" fmla="*/ 115 w 170"/>
              <a:gd name="T25" fmla="*/ 44 h 168"/>
              <a:gd name="T26" fmla="*/ 75 w 170"/>
              <a:gd name="T27" fmla="*/ 52 h 168"/>
              <a:gd name="T28" fmla="*/ 73 w 170"/>
              <a:gd name="T29" fmla="*/ 50 h 168"/>
              <a:gd name="T30" fmla="*/ 50 w 170"/>
              <a:gd name="T31" fmla="*/ 67 h 168"/>
              <a:gd name="T32" fmla="*/ 85 w 170"/>
              <a:gd name="T33" fmla="*/ 65 h 168"/>
              <a:gd name="T34" fmla="*/ 89 w 170"/>
              <a:gd name="T35" fmla="*/ 67 h 168"/>
              <a:gd name="T36" fmla="*/ 120 w 170"/>
              <a:gd name="T37" fmla="*/ 52 h 168"/>
              <a:gd name="T38" fmla="*/ 128 w 170"/>
              <a:gd name="T39" fmla="*/ 40 h 168"/>
              <a:gd name="T40" fmla="*/ 113 w 170"/>
              <a:gd name="T41" fmla="*/ 58 h 168"/>
              <a:gd name="T42" fmla="*/ 122 w 170"/>
              <a:gd name="T43" fmla="*/ 85 h 168"/>
              <a:gd name="T44" fmla="*/ 113 w 170"/>
              <a:gd name="T45" fmla="*/ 58 h 168"/>
              <a:gd name="T46" fmla="*/ 101 w 170"/>
              <a:gd name="T47" fmla="*/ 67 h 168"/>
              <a:gd name="T48" fmla="*/ 109 w 170"/>
              <a:gd name="T49" fmla="*/ 85 h 168"/>
              <a:gd name="T50" fmla="*/ 101 w 170"/>
              <a:gd name="T51" fmla="*/ 67 h 168"/>
              <a:gd name="T52" fmla="*/ 87 w 170"/>
              <a:gd name="T53" fmla="*/ 77 h 168"/>
              <a:gd name="T54" fmla="*/ 95 w 170"/>
              <a:gd name="T55" fmla="*/ 85 h 168"/>
              <a:gd name="T56" fmla="*/ 87 w 170"/>
              <a:gd name="T57" fmla="*/ 77 h 168"/>
              <a:gd name="T58" fmla="*/ 75 w 170"/>
              <a:gd name="T59" fmla="*/ 69 h 168"/>
              <a:gd name="T60" fmla="*/ 83 w 170"/>
              <a:gd name="T61" fmla="*/ 85 h 168"/>
              <a:gd name="T62" fmla="*/ 75 w 170"/>
              <a:gd name="T63" fmla="*/ 69 h 168"/>
              <a:gd name="T64" fmla="*/ 63 w 170"/>
              <a:gd name="T65" fmla="*/ 69 h 168"/>
              <a:gd name="T66" fmla="*/ 71 w 170"/>
              <a:gd name="T67" fmla="*/ 85 h 168"/>
              <a:gd name="T68" fmla="*/ 63 w 170"/>
              <a:gd name="T69" fmla="*/ 69 h 168"/>
              <a:gd name="T70" fmla="*/ 48 w 170"/>
              <a:gd name="T71" fmla="*/ 73 h 168"/>
              <a:gd name="T72" fmla="*/ 56 w 170"/>
              <a:gd name="T73" fmla="*/ 85 h 168"/>
              <a:gd name="T74" fmla="*/ 48 w 170"/>
              <a:gd name="T75" fmla="*/ 73 h 168"/>
              <a:gd name="T76" fmla="*/ 146 w 170"/>
              <a:gd name="T77" fmla="*/ 18 h 168"/>
              <a:gd name="T78" fmla="*/ 24 w 170"/>
              <a:gd name="T79" fmla="*/ 101 h 168"/>
              <a:gd name="T80" fmla="*/ 146 w 170"/>
              <a:gd name="T81" fmla="*/ 18 h 1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70"/>
              <a:gd name="T124" fmla="*/ 0 h 168"/>
              <a:gd name="T125" fmla="*/ 170 w 170"/>
              <a:gd name="T126" fmla="*/ 168 h 1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70" h="168">
                <a:moveTo>
                  <a:pt x="0" y="0"/>
                </a:moveTo>
                <a:lnTo>
                  <a:pt x="170" y="0"/>
                </a:lnTo>
                <a:lnTo>
                  <a:pt x="170" y="16"/>
                </a:lnTo>
                <a:lnTo>
                  <a:pt x="162" y="16"/>
                </a:lnTo>
                <a:lnTo>
                  <a:pt x="162" y="103"/>
                </a:lnTo>
                <a:lnTo>
                  <a:pt x="170" y="103"/>
                </a:lnTo>
                <a:lnTo>
                  <a:pt x="170" y="119"/>
                </a:lnTo>
                <a:lnTo>
                  <a:pt x="93" y="119"/>
                </a:lnTo>
                <a:lnTo>
                  <a:pt x="93" y="152"/>
                </a:lnTo>
                <a:lnTo>
                  <a:pt x="128" y="152"/>
                </a:lnTo>
                <a:lnTo>
                  <a:pt x="128" y="168"/>
                </a:lnTo>
                <a:lnTo>
                  <a:pt x="42" y="168"/>
                </a:lnTo>
                <a:lnTo>
                  <a:pt x="42" y="152"/>
                </a:lnTo>
                <a:lnTo>
                  <a:pt x="77" y="152"/>
                </a:lnTo>
                <a:lnTo>
                  <a:pt x="77" y="119"/>
                </a:lnTo>
                <a:lnTo>
                  <a:pt x="0" y="119"/>
                </a:lnTo>
                <a:lnTo>
                  <a:pt x="0" y="103"/>
                </a:lnTo>
                <a:lnTo>
                  <a:pt x="6" y="103"/>
                </a:lnTo>
                <a:lnTo>
                  <a:pt x="6" y="16"/>
                </a:lnTo>
                <a:lnTo>
                  <a:pt x="0" y="16"/>
                </a:lnTo>
                <a:lnTo>
                  <a:pt x="0" y="0"/>
                </a:lnTo>
                <a:lnTo>
                  <a:pt x="0" y="0"/>
                </a:lnTo>
                <a:close/>
                <a:moveTo>
                  <a:pt x="128" y="40"/>
                </a:moveTo>
                <a:lnTo>
                  <a:pt x="122" y="40"/>
                </a:lnTo>
                <a:lnTo>
                  <a:pt x="113" y="40"/>
                </a:lnTo>
                <a:lnTo>
                  <a:pt x="115" y="44"/>
                </a:lnTo>
                <a:lnTo>
                  <a:pt x="87" y="61"/>
                </a:lnTo>
                <a:lnTo>
                  <a:pt x="75" y="52"/>
                </a:lnTo>
                <a:lnTo>
                  <a:pt x="75" y="50"/>
                </a:lnTo>
                <a:lnTo>
                  <a:pt x="73" y="50"/>
                </a:lnTo>
                <a:lnTo>
                  <a:pt x="48" y="61"/>
                </a:lnTo>
                <a:lnTo>
                  <a:pt x="50" y="67"/>
                </a:lnTo>
                <a:lnTo>
                  <a:pt x="73" y="56"/>
                </a:lnTo>
                <a:lnTo>
                  <a:pt x="85" y="65"/>
                </a:lnTo>
                <a:lnTo>
                  <a:pt x="87" y="67"/>
                </a:lnTo>
                <a:lnTo>
                  <a:pt x="89" y="67"/>
                </a:lnTo>
                <a:lnTo>
                  <a:pt x="117" y="48"/>
                </a:lnTo>
                <a:lnTo>
                  <a:pt x="120" y="52"/>
                </a:lnTo>
                <a:lnTo>
                  <a:pt x="124" y="46"/>
                </a:lnTo>
                <a:lnTo>
                  <a:pt x="128" y="40"/>
                </a:lnTo>
                <a:lnTo>
                  <a:pt x="128" y="40"/>
                </a:lnTo>
                <a:close/>
                <a:moveTo>
                  <a:pt x="113" y="58"/>
                </a:moveTo>
                <a:lnTo>
                  <a:pt x="113" y="85"/>
                </a:lnTo>
                <a:lnTo>
                  <a:pt x="122" y="85"/>
                </a:lnTo>
                <a:lnTo>
                  <a:pt x="122" y="58"/>
                </a:lnTo>
                <a:lnTo>
                  <a:pt x="113" y="58"/>
                </a:lnTo>
                <a:lnTo>
                  <a:pt x="113" y="58"/>
                </a:lnTo>
                <a:close/>
                <a:moveTo>
                  <a:pt x="101" y="67"/>
                </a:moveTo>
                <a:lnTo>
                  <a:pt x="101" y="85"/>
                </a:lnTo>
                <a:lnTo>
                  <a:pt x="109" y="85"/>
                </a:lnTo>
                <a:lnTo>
                  <a:pt x="109" y="67"/>
                </a:lnTo>
                <a:lnTo>
                  <a:pt x="101" y="67"/>
                </a:lnTo>
                <a:lnTo>
                  <a:pt x="101" y="67"/>
                </a:lnTo>
                <a:close/>
                <a:moveTo>
                  <a:pt x="87" y="77"/>
                </a:moveTo>
                <a:lnTo>
                  <a:pt x="87" y="85"/>
                </a:lnTo>
                <a:lnTo>
                  <a:pt x="95" y="85"/>
                </a:lnTo>
                <a:lnTo>
                  <a:pt x="95" y="77"/>
                </a:lnTo>
                <a:lnTo>
                  <a:pt x="87" y="77"/>
                </a:lnTo>
                <a:lnTo>
                  <a:pt x="87" y="77"/>
                </a:lnTo>
                <a:close/>
                <a:moveTo>
                  <a:pt x="75" y="69"/>
                </a:moveTo>
                <a:lnTo>
                  <a:pt x="75" y="85"/>
                </a:lnTo>
                <a:lnTo>
                  <a:pt x="83" y="85"/>
                </a:lnTo>
                <a:lnTo>
                  <a:pt x="83" y="69"/>
                </a:lnTo>
                <a:lnTo>
                  <a:pt x="75" y="69"/>
                </a:lnTo>
                <a:lnTo>
                  <a:pt x="75" y="69"/>
                </a:lnTo>
                <a:close/>
                <a:moveTo>
                  <a:pt x="63" y="69"/>
                </a:moveTo>
                <a:lnTo>
                  <a:pt x="63" y="85"/>
                </a:lnTo>
                <a:lnTo>
                  <a:pt x="71" y="85"/>
                </a:lnTo>
                <a:lnTo>
                  <a:pt x="71" y="69"/>
                </a:lnTo>
                <a:lnTo>
                  <a:pt x="63" y="69"/>
                </a:lnTo>
                <a:lnTo>
                  <a:pt x="63" y="69"/>
                </a:lnTo>
                <a:close/>
                <a:moveTo>
                  <a:pt x="48" y="73"/>
                </a:moveTo>
                <a:lnTo>
                  <a:pt x="48" y="85"/>
                </a:lnTo>
                <a:lnTo>
                  <a:pt x="56" y="85"/>
                </a:lnTo>
                <a:lnTo>
                  <a:pt x="56" y="73"/>
                </a:lnTo>
                <a:lnTo>
                  <a:pt x="48" y="73"/>
                </a:lnTo>
                <a:lnTo>
                  <a:pt x="48" y="73"/>
                </a:lnTo>
                <a:close/>
                <a:moveTo>
                  <a:pt x="146" y="18"/>
                </a:moveTo>
                <a:lnTo>
                  <a:pt x="24" y="18"/>
                </a:lnTo>
                <a:lnTo>
                  <a:pt x="24" y="101"/>
                </a:lnTo>
                <a:lnTo>
                  <a:pt x="146" y="101"/>
                </a:lnTo>
                <a:lnTo>
                  <a:pt x="146" y="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6" name="Freeform 9"/>
          <p:cNvSpPr>
            <a:spLocks noChangeAspect="1" noEditPoints="1" noChangeArrowheads="1"/>
          </p:cNvSpPr>
          <p:nvPr/>
        </p:nvSpPr>
        <p:spPr bwMode="auto">
          <a:xfrm>
            <a:off x="8627458" y="4564436"/>
            <a:ext cx="361886" cy="333007"/>
          </a:xfrm>
          <a:custGeom>
            <a:avLst/>
            <a:gdLst>
              <a:gd name="T0" fmla="*/ 141 w 181"/>
              <a:gd name="T1" fmla="*/ 0 h 165"/>
              <a:gd name="T2" fmla="*/ 149 w 181"/>
              <a:gd name="T3" fmla="*/ 8 h 165"/>
              <a:gd name="T4" fmla="*/ 134 w 181"/>
              <a:gd name="T5" fmla="*/ 47 h 165"/>
              <a:gd name="T6" fmla="*/ 33 w 181"/>
              <a:gd name="T7" fmla="*/ 14 h 165"/>
              <a:gd name="T8" fmla="*/ 39 w 181"/>
              <a:gd name="T9" fmla="*/ 20 h 165"/>
              <a:gd name="T10" fmla="*/ 51 w 181"/>
              <a:gd name="T11" fmla="*/ 31 h 165"/>
              <a:gd name="T12" fmla="*/ 33 w 181"/>
              <a:gd name="T13" fmla="*/ 39 h 165"/>
              <a:gd name="T14" fmla="*/ 39 w 181"/>
              <a:gd name="T15" fmla="*/ 45 h 165"/>
              <a:gd name="T16" fmla="*/ 51 w 181"/>
              <a:gd name="T17" fmla="*/ 55 h 165"/>
              <a:gd name="T18" fmla="*/ 33 w 181"/>
              <a:gd name="T19" fmla="*/ 63 h 165"/>
              <a:gd name="T20" fmla="*/ 39 w 181"/>
              <a:gd name="T21" fmla="*/ 67 h 165"/>
              <a:gd name="T22" fmla="*/ 51 w 181"/>
              <a:gd name="T23" fmla="*/ 77 h 165"/>
              <a:gd name="T24" fmla="*/ 33 w 181"/>
              <a:gd name="T25" fmla="*/ 86 h 165"/>
              <a:gd name="T26" fmla="*/ 39 w 181"/>
              <a:gd name="T27" fmla="*/ 90 h 165"/>
              <a:gd name="T28" fmla="*/ 51 w 181"/>
              <a:gd name="T29" fmla="*/ 100 h 165"/>
              <a:gd name="T30" fmla="*/ 33 w 181"/>
              <a:gd name="T31" fmla="*/ 110 h 165"/>
              <a:gd name="T32" fmla="*/ 39 w 181"/>
              <a:gd name="T33" fmla="*/ 116 h 165"/>
              <a:gd name="T34" fmla="*/ 51 w 181"/>
              <a:gd name="T35" fmla="*/ 126 h 165"/>
              <a:gd name="T36" fmla="*/ 33 w 181"/>
              <a:gd name="T37" fmla="*/ 134 h 165"/>
              <a:gd name="T38" fmla="*/ 33 w 181"/>
              <a:gd name="T39" fmla="*/ 151 h 165"/>
              <a:gd name="T40" fmla="*/ 134 w 181"/>
              <a:gd name="T41" fmla="*/ 118 h 165"/>
              <a:gd name="T42" fmla="*/ 149 w 181"/>
              <a:gd name="T43" fmla="*/ 157 h 165"/>
              <a:gd name="T44" fmla="*/ 141 w 181"/>
              <a:gd name="T45" fmla="*/ 165 h 165"/>
              <a:gd name="T46" fmla="*/ 19 w 181"/>
              <a:gd name="T47" fmla="*/ 165 h 165"/>
              <a:gd name="T48" fmla="*/ 19 w 181"/>
              <a:gd name="T49" fmla="*/ 146 h 165"/>
              <a:gd name="T50" fmla="*/ 0 w 181"/>
              <a:gd name="T51" fmla="*/ 132 h 165"/>
              <a:gd name="T52" fmla="*/ 19 w 181"/>
              <a:gd name="T53" fmla="*/ 120 h 165"/>
              <a:gd name="T54" fmla="*/ 0 w 181"/>
              <a:gd name="T55" fmla="*/ 108 h 165"/>
              <a:gd name="T56" fmla="*/ 19 w 181"/>
              <a:gd name="T57" fmla="*/ 98 h 165"/>
              <a:gd name="T58" fmla="*/ 0 w 181"/>
              <a:gd name="T59" fmla="*/ 83 h 165"/>
              <a:gd name="T60" fmla="*/ 19 w 181"/>
              <a:gd name="T61" fmla="*/ 75 h 165"/>
              <a:gd name="T62" fmla="*/ 0 w 181"/>
              <a:gd name="T63" fmla="*/ 61 h 165"/>
              <a:gd name="T64" fmla="*/ 19 w 181"/>
              <a:gd name="T65" fmla="*/ 51 h 165"/>
              <a:gd name="T66" fmla="*/ 0 w 181"/>
              <a:gd name="T67" fmla="*/ 39 h 165"/>
              <a:gd name="T68" fmla="*/ 19 w 181"/>
              <a:gd name="T69" fmla="*/ 8 h 165"/>
              <a:gd name="T70" fmla="*/ 27 w 181"/>
              <a:gd name="T71" fmla="*/ 0 h 165"/>
              <a:gd name="T72" fmla="*/ 63 w 181"/>
              <a:gd name="T73" fmla="*/ 79 h 165"/>
              <a:gd name="T74" fmla="*/ 84 w 181"/>
              <a:gd name="T75" fmla="*/ 88 h 165"/>
              <a:gd name="T76" fmla="*/ 63 w 181"/>
              <a:gd name="T77" fmla="*/ 79 h 165"/>
              <a:gd name="T78" fmla="*/ 63 w 181"/>
              <a:gd name="T79" fmla="*/ 61 h 165"/>
              <a:gd name="T80" fmla="*/ 100 w 181"/>
              <a:gd name="T81" fmla="*/ 69 h 165"/>
              <a:gd name="T82" fmla="*/ 63 w 181"/>
              <a:gd name="T83" fmla="*/ 61 h 165"/>
              <a:gd name="T84" fmla="*/ 63 w 181"/>
              <a:gd name="T85" fmla="*/ 45 h 165"/>
              <a:gd name="T86" fmla="*/ 116 w 181"/>
              <a:gd name="T87" fmla="*/ 53 h 165"/>
              <a:gd name="T88" fmla="*/ 63 w 181"/>
              <a:gd name="T89" fmla="*/ 45 h 165"/>
              <a:gd name="T90" fmla="*/ 63 w 181"/>
              <a:gd name="T91" fmla="*/ 29 h 165"/>
              <a:gd name="T92" fmla="*/ 116 w 181"/>
              <a:gd name="T93" fmla="*/ 35 h 165"/>
              <a:gd name="T94" fmla="*/ 63 w 181"/>
              <a:gd name="T95" fmla="*/ 29 h 165"/>
              <a:gd name="T96" fmla="*/ 84 w 181"/>
              <a:gd name="T97" fmla="*/ 130 h 165"/>
              <a:gd name="T98" fmla="*/ 106 w 181"/>
              <a:gd name="T99" fmla="*/ 130 h 165"/>
              <a:gd name="T100" fmla="*/ 86 w 181"/>
              <a:gd name="T101" fmla="*/ 108 h 165"/>
              <a:gd name="T102" fmla="*/ 84 w 181"/>
              <a:gd name="T103" fmla="*/ 130 h 165"/>
              <a:gd name="T104" fmla="*/ 161 w 181"/>
              <a:gd name="T105" fmla="*/ 37 h 165"/>
              <a:gd name="T106" fmla="*/ 116 w 181"/>
              <a:gd name="T107" fmla="*/ 120 h 165"/>
              <a:gd name="T108" fmla="*/ 161 w 181"/>
              <a:gd name="T109" fmla="*/ 37 h 16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81"/>
              <a:gd name="T166" fmla="*/ 0 h 165"/>
              <a:gd name="T167" fmla="*/ 181 w 181"/>
              <a:gd name="T168" fmla="*/ 165 h 16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81" h="165">
                <a:moveTo>
                  <a:pt x="27" y="0"/>
                </a:moveTo>
                <a:lnTo>
                  <a:pt x="141" y="0"/>
                </a:lnTo>
                <a:lnTo>
                  <a:pt x="149" y="0"/>
                </a:lnTo>
                <a:lnTo>
                  <a:pt x="149" y="8"/>
                </a:lnTo>
                <a:lnTo>
                  <a:pt x="149" y="35"/>
                </a:lnTo>
                <a:lnTo>
                  <a:pt x="134" y="47"/>
                </a:lnTo>
                <a:lnTo>
                  <a:pt x="134" y="14"/>
                </a:lnTo>
                <a:lnTo>
                  <a:pt x="33" y="14"/>
                </a:lnTo>
                <a:lnTo>
                  <a:pt x="33" y="25"/>
                </a:lnTo>
                <a:lnTo>
                  <a:pt x="39" y="20"/>
                </a:lnTo>
                <a:lnTo>
                  <a:pt x="47" y="18"/>
                </a:lnTo>
                <a:lnTo>
                  <a:pt x="51" y="31"/>
                </a:lnTo>
                <a:lnTo>
                  <a:pt x="45" y="35"/>
                </a:lnTo>
                <a:lnTo>
                  <a:pt x="33" y="39"/>
                </a:lnTo>
                <a:lnTo>
                  <a:pt x="33" y="47"/>
                </a:lnTo>
                <a:lnTo>
                  <a:pt x="39" y="45"/>
                </a:lnTo>
                <a:lnTo>
                  <a:pt x="47" y="41"/>
                </a:lnTo>
                <a:lnTo>
                  <a:pt x="51" y="55"/>
                </a:lnTo>
                <a:lnTo>
                  <a:pt x="45" y="57"/>
                </a:lnTo>
                <a:lnTo>
                  <a:pt x="33" y="63"/>
                </a:lnTo>
                <a:lnTo>
                  <a:pt x="33" y="71"/>
                </a:lnTo>
                <a:lnTo>
                  <a:pt x="39" y="67"/>
                </a:lnTo>
                <a:lnTo>
                  <a:pt x="47" y="65"/>
                </a:lnTo>
                <a:lnTo>
                  <a:pt x="51" y="77"/>
                </a:lnTo>
                <a:lnTo>
                  <a:pt x="45" y="81"/>
                </a:lnTo>
                <a:lnTo>
                  <a:pt x="33" y="86"/>
                </a:lnTo>
                <a:lnTo>
                  <a:pt x="33" y="94"/>
                </a:lnTo>
                <a:lnTo>
                  <a:pt x="39" y="90"/>
                </a:lnTo>
                <a:lnTo>
                  <a:pt x="47" y="88"/>
                </a:lnTo>
                <a:lnTo>
                  <a:pt x="51" y="100"/>
                </a:lnTo>
                <a:lnTo>
                  <a:pt x="45" y="104"/>
                </a:lnTo>
                <a:lnTo>
                  <a:pt x="33" y="110"/>
                </a:lnTo>
                <a:lnTo>
                  <a:pt x="33" y="118"/>
                </a:lnTo>
                <a:lnTo>
                  <a:pt x="39" y="116"/>
                </a:lnTo>
                <a:lnTo>
                  <a:pt x="47" y="112"/>
                </a:lnTo>
                <a:lnTo>
                  <a:pt x="51" y="126"/>
                </a:lnTo>
                <a:lnTo>
                  <a:pt x="45" y="128"/>
                </a:lnTo>
                <a:lnTo>
                  <a:pt x="33" y="134"/>
                </a:lnTo>
                <a:lnTo>
                  <a:pt x="33" y="146"/>
                </a:lnTo>
                <a:lnTo>
                  <a:pt x="33" y="151"/>
                </a:lnTo>
                <a:lnTo>
                  <a:pt x="134" y="151"/>
                </a:lnTo>
                <a:lnTo>
                  <a:pt x="134" y="118"/>
                </a:lnTo>
                <a:lnTo>
                  <a:pt x="149" y="106"/>
                </a:lnTo>
                <a:lnTo>
                  <a:pt x="149" y="157"/>
                </a:lnTo>
                <a:lnTo>
                  <a:pt x="149" y="165"/>
                </a:lnTo>
                <a:lnTo>
                  <a:pt x="141" y="165"/>
                </a:lnTo>
                <a:lnTo>
                  <a:pt x="27" y="165"/>
                </a:lnTo>
                <a:lnTo>
                  <a:pt x="19" y="165"/>
                </a:lnTo>
                <a:lnTo>
                  <a:pt x="19" y="157"/>
                </a:lnTo>
                <a:lnTo>
                  <a:pt x="19" y="146"/>
                </a:lnTo>
                <a:lnTo>
                  <a:pt x="4" y="146"/>
                </a:lnTo>
                <a:lnTo>
                  <a:pt x="0" y="132"/>
                </a:lnTo>
                <a:lnTo>
                  <a:pt x="19" y="124"/>
                </a:lnTo>
                <a:lnTo>
                  <a:pt x="19" y="120"/>
                </a:lnTo>
                <a:lnTo>
                  <a:pt x="4" y="120"/>
                </a:lnTo>
                <a:lnTo>
                  <a:pt x="0" y="108"/>
                </a:lnTo>
                <a:lnTo>
                  <a:pt x="19" y="100"/>
                </a:lnTo>
                <a:lnTo>
                  <a:pt x="19" y="98"/>
                </a:lnTo>
                <a:lnTo>
                  <a:pt x="4" y="98"/>
                </a:lnTo>
                <a:lnTo>
                  <a:pt x="0" y="83"/>
                </a:lnTo>
                <a:lnTo>
                  <a:pt x="19" y="77"/>
                </a:lnTo>
                <a:lnTo>
                  <a:pt x="19" y="75"/>
                </a:lnTo>
                <a:lnTo>
                  <a:pt x="4" y="75"/>
                </a:lnTo>
                <a:lnTo>
                  <a:pt x="0" y="61"/>
                </a:lnTo>
                <a:lnTo>
                  <a:pt x="19" y="53"/>
                </a:lnTo>
                <a:lnTo>
                  <a:pt x="19" y="51"/>
                </a:lnTo>
                <a:lnTo>
                  <a:pt x="4" y="51"/>
                </a:lnTo>
                <a:lnTo>
                  <a:pt x="0" y="39"/>
                </a:lnTo>
                <a:lnTo>
                  <a:pt x="19" y="31"/>
                </a:lnTo>
                <a:lnTo>
                  <a:pt x="19" y="8"/>
                </a:lnTo>
                <a:lnTo>
                  <a:pt x="19" y="0"/>
                </a:lnTo>
                <a:lnTo>
                  <a:pt x="27" y="0"/>
                </a:lnTo>
                <a:lnTo>
                  <a:pt x="27" y="0"/>
                </a:lnTo>
                <a:close/>
                <a:moveTo>
                  <a:pt x="63" y="79"/>
                </a:moveTo>
                <a:lnTo>
                  <a:pt x="63" y="88"/>
                </a:lnTo>
                <a:lnTo>
                  <a:pt x="84" y="88"/>
                </a:lnTo>
                <a:lnTo>
                  <a:pt x="84" y="79"/>
                </a:lnTo>
                <a:lnTo>
                  <a:pt x="63" y="79"/>
                </a:lnTo>
                <a:lnTo>
                  <a:pt x="63" y="79"/>
                </a:lnTo>
                <a:close/>
                <a:moveTo>
                  <a:pt x="63" y="61"/>
                </a:moveTo>
                <a:lnTo>
                  <a:pt x="63" y="69"/>
                </a:lnTo>
                <a:lnTo>
                  <a:pt x="100" y="69"/>
                </a:lnTo>
                <a:lnTo>
                  <a:pt x="100" y="61"/>
                </a:lnTo>
                <a:lnTo>
                  <a:pt x="63" y="61"/>
                </a:lnTo>
                <a:lnTo>
                  <a:pt x="63" y="61"/>
                </a:lnTo>
                <a:close/>
                <a:moveTo>
                  <a:pt x="63" y="45"/>
                </a:moveTo>
                <a:lnTo>
                  <a:pt x="63" y="53"/>
                </a:lnTo>
                <a:lnTo>
                  <a:pt x="116" y="53"/>
                </a:lnTo>
                <a:lnTo>
                  <a:pt x="116" y="45"/>
                </a:lnTo>
                <a:lnTo>
                  <a:pt x="63" y="45"/>
                </a:lnTo>
                <a:lnTo>
                  <a:pt x="63" y="45"/>
                </a:lnTo>
                <a:close/>
                <a:moveTo>
                  <a:pt x="63" y="29"/>
                </a:moveTo>
                <a:lnTo>
                  <a:pt x="63" y="35"/>
                </a:lnTo>
                <a:lnTo>
                  <a:pt x="116" y="35"/>
                </a:lnTo>
                <a:lnTo>
                  <a:pt x="116" y="29"/>
                </a:lnTo>
                <a:lnTo>
                  <a:pt x="63" y="29"/>
                </a:lnTo>
                <a:lnTo>
                  <a:pt x="63" y="29"/>
                </a:lnTo>
                <a:close/>
                <a:moveTo>
                  <a:pt x="84" y="130"/>
                </a:moveTo>
                <a:lnTo>
                  <a:pt x="96" y="130"/>
                </a:lnTo>
                <a:lnTo>
                  <a:pt x="106" y="130"/>
                </a:lnTo>
                <a:lnTo>
                  <a:pt x="96" y="118"/>
                </a:lnTo>
                <a:lnTo>
                  <a:pt x="86" y="108"/>
                </a:lnTo>
                <a:lnTo>
                  <a:pt x="86" y="120"/>
                </a:lnTo>
                <a:lnTo>
                  <a:pt x="84" y="130"/>
                </a:lnTo>
                <a:lnTo>
                  <a:pt x="84" y="130"/>
                </a:lnTo>
                <a:close/>
                <a:moveTo>
                  <a:pt x="161" y="37"/>
                </a:moveTo>
                <a:lnTo>
                  <a:pt x="96" y="100"/>
                </a:lnTo>
                <a:lnTo>
                  <a:pt x="116" y="120"/>
                </a:lnTo>
                <a:lnTo>
                  <a:pt x="181" y="57"/>
                </a:lnTo>
                <a:lnTo>
                  <a:pt x="161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49"/>
                            </p:stCondLst>
                            <p:childTnLst>
                              <p:par>
                                <p:cTn id="8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bldLvl="0" animBg="1"/>
      <p:bldP spid="143" grpId="0" bldLvl="0" animBg="1"/>
      <p:bldP spid="144" grpId="0" bldLvl="0" animBg="1"/>
      <p:bldP spid="154" grpId="0" bldLvl="0" animBg="1"/>
      <p:bldP spid="155" grpId="0" bldLvl="0" animBg="1"/>
      <p:bldP spid="159" grpId="0" bldLvl="0" animBg="1"/>
      <p:bldP spid="160" grpId="0" bldLvl="0" animBg="1"/>
      <p:bldP spid="164" grpId="0" bldLvl="0" animBg="1"/>
      <p:bldP spid="3" grpId="0"/>
      <p:bldP spid="93" grpId="0" build="p"/>
      <p:bldP spid="115" grpId="0" bldLvl="0" animBg="1"/>
      <p:bldP spid="116" grpId="0" bldLvl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375*1797*720*72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374*2004*720*72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039*2504*720*72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791*2502*720*72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</Words>
  <Application>WPS 演示</Application>
  <PresentationFormat>宽屏</PresentationFormat>
  <Paragraphs>40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</vt:i4>
      </vt:variant>
    </vt:vector>
  </HeadingPairs>
  <TitlesOfParts>
    <vt:vector size="18" baseType="lpstr">
      <vt:lpstr>Arial</vt:lpstr>
      <vt:lpstr>宋体</vt:lpstr>
      <vt:lpstr>Wingdings</vt:lpstr>
      <vt:lpstr>微软雅黑</vt:lpstr>
      <vt:lpstr>Calibri</vt:lpstr>
      <vt:lpstr>Arial Unicode MS</vt:lpstr>
      <vt:lpstr>Calibri Light</vt:lpstr>
      <vt:lpstr>宋体（正文）</vt:lpstr>
      <vt:lpstr>Open Sans Semibold</vt:lpstr>
      <vt:lpstr>Segoe Print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俊</cp:lastModifiedBy>
  <cp:revision>5</cp:revision>
  <dcterms:created xsi:type="dcterms:W3CDTF">2020-02-23T05:42:00Z</dcterms:created>
  <dcterms:modified xsi:type="dcterms:W3CDTF">2020-02-23T06:19:26Z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2052-11.1.0.9440</vt:lpwstr>
  </property>
</Properties>
</file>