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6" r:id="rId4"/>
    <p:sldId id="257" r:id="rId5"/>
    <p:sldId id="258" r:id="rId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5540C-4820-4F55-81CF-7C6C822E2C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AD3CB-EC37-4481-AE29-1322A5E366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5540C-4820-4F55-81CF-7C6C822E2C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AD3CB-EC37-4481-AE29-1322A5E366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5540C-4820-4F55-81CF-7C6C822E2C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AD3CB-EC37-4481-AE29-1322A5E366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5540C-4820-4F55-81CF-7C6C822E2C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AD3CB-EC37-4481-AE29-1322A5E366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5540C-4820-4F55-81CF-7C6C822E2C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AD3CB-EC37-4481-AE29-1322A5E366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5540C-4820-4F55-81CF-7C6C822E2C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AD3CB-EC37-4481-AE29-1322A5E366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5540C-4820-4F55-81CF-7C6C822E2C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AD3CB-EC37-4481-AE29-1322A5E366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5540C-4820-4F55-81CF-7C6C822E2C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AD3CB-EC37-4481-AE29-1322A5E366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5540C-4820-4F55-81CF-7C6C822E2C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AD3CB-EC37-4481-AE29-1322A5E366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5540C-4820-4F55-81CF-7C6C822E2C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AD3CB-EC37-4481-AE29-1322A5E366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5540C-4820-4F55-81CF-7C6C822E2C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AD3CB-EC37-4481-AE29-1322A5E366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1000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1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dkUpDiag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5540C-4820-4F55-81CF-7C6C822E2C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AD3CB-EC37-4481-AE29-1322A5E3663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 advTm="10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image" Target="../media/image3.png"/><Relationship Id="rId7" Type="http://schemas.openxmlformats.org/officeDocument/2006/relationships/tags" Target="../tags/tag2.xml"/><Relationship Id="rId6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tags" Target="../tags/tag1.xml"/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tags" Target="../tags/tag3.xml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135813" y="2317751"/>
            <a:ext cx="5110162" cy="4545013"/>
            <a:chOff x="7135813" y="2317751"/>
            <a:chExt cx="5110162" cy="4545013"/>
          </a:xfrm>
        </p:grpSpPr>
        <p:sp>
          <p:nvSpPr>
            <p:cNvPr id="5123" name="Freeform 5"/>
            <p:cNvSpPr>
              <a:spLocks noChangeArrowheads="1"/>
            </p:cNvSpPr>
            <p:nvPr/>
          </p:nvSpPr>
          <p:spPr bwMode="auto">
            <a:xfrm rot="16200000">
              <a:off x="8188216" y="5792351"/>
              <a:ext cx="1294515" cy="846309"/>
            </a:xfrm>
            <a:custGeom>
              <a:avLst/>
              <a:gdLst>
                <a:gd name="T0" fmla="*/ 0 w 820"/>
                <a:gd name="T1" fmla="*/ 536 h 536"/>
                <a:gd name="T2" fmla="*/ 0 w 820"/>
                <a:gd name="T3" fmla="*/ 0 h 536"/>
                <a:gd name="T4" fmla="*/ 820 w 820"/>
                <a:gd name="T5" fmla="*/ 373 h 536"/>
                <a:gd name="T6" fmla="*/ 0 w 820"/>
                <a:gd name="T7" fmla="*/ 536 h 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0"/>
                <a:gd name="T13" fmla="*/ 0 h 536"/>
                <a:gd name="T14" fmla="*/ 820 w 820"/>
                <a:gd name="T15" fmla="*/ 536 h 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0" h="536">
                  <a:moveTo>
                    <a:pt x="0" y="536"/>
                  </a:moveTo>
                  <a:lnTo>
                    <a:pt x="0" y="0"/>
                  </a:lnTo>
                  <a:lnTo>
                    <a:pt x="820" y="373"/>
                  </a:lnTo>
                  <a:lnTo>
                    <a:pt x="0" y="53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24" name="Freeform 6"/>
            <p:cNvSpPr>
              <a:spLocks noChangeArrowheads="1"/>
            </p:cNvSpPr>
            <p:nvPr/>
          </p:nvSpPr>
          <p:spPr bwMode="auto">
            <a:xfrm rot="16200000">
              <a:off x="7560634" y="5422136"/>
              <a:ext cx="1837580" cy="1043676"/>
            </a:xfrm>
            <a:custGeom>
              <a:avLst/>
              <a:gdLst>
                <a:gd name="T0" fmla="*/ 0 w 1164"/>
                <a:gd name="T1" fmla="*/ 288 h 661"/>
                <a:gd name="T2" fmla="*/ 1164 w 1164"/>
                <a:gd name="T3" fmla="*/ 0 h 661"/>
                <a:gd name="T4" fmla="*/ 820 w 1164"/>
                <a:gd name="T5" fmla="*/ 661 h 661"/>
                <a:gd name="T6" fmla="*/ 0 w 1164"/>
                <a:gd name="T7" fmla="*/ 288 h 6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1"/>
                <a:gd name="T14" fmla="*/ 1164 w 1164"/>
                <a:gd name="T15" fmla="*/ 661 h 6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1">
                  <a:moveTo>
                    <a:pt x="0" y="288"/>
                  </a:moveTo>
                  <a:lnTo>
                    <a:pt x="1164" y="0"/>
                  </a:lnTo>
                  <a:lnTo>
                    <a:pt x="820" y="661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25" name="Freeform 7"/>
            <p:cNvSpPr>
              <a:spLocks noChangeArrowheads="1"/>
            </p:cNvSpPr>
            <p:nvPr/>
          </p:nvSpPr>
          <p:spPr bwMode="auto">
            <a:xfrm rot="16200000">
              <a:off x="10040260" y="5365991"/>
              <a:ext cx="715141" cy="2278403"/>
            </a:xfrm>
            <a:custGeom>
              <a:avLst/>
              <a:gdLst>
                <a:gd name="T0" fmla="*/ 0 w 453"/>
                <a:gd name="T1" fmla="*/ 1443 h 1443"/>
                <a:gd name="T2" fmla="*/ 0 w 453"/>
                <a:gd name="T3" fmla="*/ 0 h 1443"/>
                <a:gd name="T4" fmla="*/ 453 w 453"/>
                <a:gd name="T5" fmla="*/ 981 h 1443"/>
                <a:gd name="T6" fmla="*/ 0 w 453"/>
                <a:gd name="T7" fmla="*/ 1443 h 14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1443"/>
                <a:gd name="T14" fmla="*/ 453 w 453"/>
                <a:gd name="T15" fmla="*/ 1443 h 14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1443">
                  <a:moveTo>
                    <a:pt x="0" y="1443"/>
                  </a:moveTo>
                  <a:lnTo>
                    <a:pt x="0" y="0"/>
                  </a:lnTo>
                  <a:lnTo>
                    <a:pt x="453" y="981"/>
                  </a:lnTo>
                  <a:lnTo>
                    <a:pt x="0" y="144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26" name="Freeform 8"/>
            <p:cNvSpPr>
              <a:spLocks noChangeArrowheads="1"/>
            </p:cNvSpPr>
            <p:nvPr/>
          </p:nvSpPr>
          <p:spPr bwMode="auto">
            <a:xfrm rot="16200000">
              <a:off x="8881451" y="4936651"/>
              <a:ext cx="2303290" cy="1548935"/>
            </a:xfrm>
            <a:custGeom>
              <a:avLst/>
              <a:gdLst>
                <a:gd name="T0" fmla="*/ 0 w 1459"/>
                <a:gd name="T1" fmla="*/ 0 h 981"/>
                <a:gd name="T2" fmla="*/ 1459 w 1459"/>
                <a:gd name="T3" fmla="*/ 251 h 981"/>
                <a:gd name="T4" fmla="*/ 453 w 1459"/>
                <a:gd name="T5" fmla="*/ 981 h 981"/>
                <a:gd name="T6" fmla="*/ 0 w 1459"/>
                <a:gd name="T7" fmla="*/ 0 h 9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981"/>
                <a:gd name="T14" fmla="*/ 1459 w 1459"/>
                <a:gd name="T15" fmla="*/ 981 h 9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981">
                  <a:moveTo>
                    <a:pt x="0" y="0"/>
                  </a:moveTo>
                  <a:lnTo>
                    <a:pt x="1459" y="251"/>
                  </a:lnTo>
                  <a:lnTo>
                    <a:pt x="453" y="9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27" name="Freeform 9"/>
            <p:cNvSpPr>
              <a:spLocks noChangeArrowheads="1"/>
            </p:cNvSpPr>
            <p:nvPr/>
          </p:nvSpPr>
          <p:spPr bwMode="auto">
            <a:xfrm rot="16200000">
              <a:off x="11169198" y="5785988"/>
              <a:ext cx="715141" cy="1438410"/>
            </a:xfrm>
            <a:custGeom>
              <a:avLst/>
              <a:gdLst>
                <a:gd name="T0" fmla="*/ 453 w 453"/>
                <a:gd name="T1" fmla="*/ 0 h 911"/>
                <a:gd name="T2" fmla="*/ 391 w 453"/>
                <a:gd name="T3" fmla="*/ 911 h 911"/>
                <a:gd name="T4" fmla="*/ 0 w 453"/>
                <a:gd name="T5" fmla="*/ 462 h 911"/>
                <a:gd name="T6" fmla="*/ 453 w 453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911"/>
                <a:gd name="T14" fmla="*/ 453 w 453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911">
                  <a:moveTo>
                    <a:pt x="453" y="0"/>
                  </a:moveTo>
                  <a:lnTo>
                    <a:pt x="391" y="911"/>
                  </a:lnTo>
                  <a:lnTo>
                    <a:pt x="0" y="462"/>
                  </a:lnTo>
                  <a:lnTo>
                    <a:pt x="453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28" name="Freeform 10"/>
            <p:cNvSpPr>
              <a:spLocks noChangeArrowheads="1"/>
            </p:cNvSpPr>
            <p:nvPr/>
          </p:nvSpPr>
          <p:spPr bwMode="auto">
            <a:xfrm rot="16200000">
              <a:off x="11006594" y="5006121"/>
              <a:ext cx="1040349" cy="1438410"/>
            </a:xfrm>
            <a:custGeom>
              <a:avLst/>
              <a:gdLst>
                <a:gd name="T0" fmla="*/ 62 w 659"/>
                <a:gd name="T1" fmla="*/ 0 h 911"/>
                <a:gd name="T2" fmla="*/ 659 w 659"/>
                <a:gd name="T3" fmla="*/ 911 h 911"/>
                <a:gd name="T4" fmla="*/ 0 w 659"/>
                <a:gd name="T5" fmla="*/ 911 h 911"/>
                <a:gd name="T6" fmla="*/ 62 w 659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9"/>
                <a:gd name="T13" fmla="*/ 0 h 911"/>
                <a:gd name="T14" fmla="*/ 659 w 659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9" h="911">
                  <a:moveTo>
                    <a:pt x="62" y="0"/>
                  </a:moveTo>
                  <a:lnTo>
                    <a:pt x="659" y="911"/>
                  </a:lnTo>
                  <a:lnTo>
                    <a:pt x="0" y="911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29" name="Freeform 11"/>
            <p:cNvSpPr>
              <a:spLocks noChangeArrowheads="1"/>
            </p:cNvSpPr>
            <p:nvPr/>
          </p:nvSpPr>
          <p:spPr bwMode="auto">
            <a:xfrm rot="16200000">
              <a:off x="10581141" y="4482790"/>
              <a:ext cx="1891255" cy="1438410"/>
            </a:xfrm>
            <a:custGeom>
              <a:avLst/>
              <a:gdLst>
                <a:gd name="T0" fmla="*/ 0 w 1198"/>
                <a:gd name="T1" fmla="*/ 0 h 911"/>
                <a:gd name="T2" fmla="*/ 1198 w 1198"/>
                <a:gd name="T3" fmla="*/ 911 h 911"/>
                <a:gd name="T4" fmla="*/ 597 w 1198"/>
                <a:gd name="T5" fmla="*/ 911 h 911"/>
                <a:gd name="T6" fmla="*/ 0 w 1198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8"/>
                <a:gd name="T13" fmla="*/ 0 h 911"/>
                <a:gd name="T14" fmla="*/ 1198 w 1198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8" h="911">
                  <a:moveTo>
                    <a:pt x="0" y="0"/>
                  </a:moveTo>
                  <a:lnTo>
                    <a:pt x="1198" y="911"/>
                  </a:lnTo>
                  <a:lnTo>
                    <a:pt x="597" y="9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30" name="Freeform 12"/>
            <p:cNvSpPr>
              <a:spLocks noChangeArrowheads="1"/>
            </p:cNvSpPr>
            <p:nvPr/>
          </p:nvSpPr>
          <p:spPr bwMode="auto">
            <a:xfrm rot="16200000">
              <a:off x="10521151" y="4422800"/>
              <a:ext cx="2011235" cy="1438410"/>
            </a:xfrm>
            <a:custGeom>
              <a:avLst/>
              <a:gdLst>
                <a:gd name="T0" fmla="*/ 1198 w 1274"/>
                <a:gd name="T1" fmla="*/ 911 h 911"/>
                <a:gd name="T2" fmla="*/ 1274 w 1274"/>
                <a:gd name="T3" fmla="*/ 107 h 911"/>
                <a:gd name="T4" fmla="*/ 0 w 1274"/>
                <a:gd name="T5" fmla="*/ 0 h 911"/>
                <a:gd name="T6" fmla="*/ 1198 w 1274"/>
                <a:gd name="T7" fmla="*/ 911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911"/>
                <a:gd name="T14" fmla="*/ 1274 w 1274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911">
                  <a:moveTo>
                    <a:pt x="1198" y="911"/>
                  </a:moveTo>
                  <a:lnTo>
                    <a:pt x="1274" y="107"/>
                  </a:lnTo>
                  <a:lnTo>
                    <a:pt x="0" y="0"/>
                  </a:lnTo>
                  <a:lnTo>
                    <a:pt x="1198" y="91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31" name="Freeform 13"/>
            <p:cNvSpPr>
              <a:spLocks noChangeArrowheads="1"/>
            </p:cNvSpPr>
            <p:nvPr/>
          </p:nvSpPr>
          <p:spPr bwMode="auto">
            <a:xfrm rot="16200000">
              <a:off x="9310108" y="4481221"/>
              <a:ext cx="2011235" cy="1321568"/>
            </a:xfrm>
            <a:custGeom>
              <a:avLst/>
              <a:gdLst>
                <a:gd name="T0" fmla="*/ 1006 w 1274"/>
                <a:gd name="T1" fmla="*/ 0 h 837"/>
                <a:gd name="T2" fmla="*/ 0 w 1274"/>
                <a:gd name="T3" fmla="*/ 730 h 837"/>
                <a:gd name="T4" fmla="*/ 1274 w 1274"/>
                <a:gd name="T5" fmla="*/ 837 h 837"/>
                <a:gd name="T6" fmla="*/ 1006 w 1274"/>
                <a:gd name="T7" fmla="*/ 0 h 8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837"/>
                <a:gd name="T14" fmla="*/ 1274 w 1274"/>
                <a:gd name="T15" fmla="*/ 837 h 8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837">
                  <a:moveTo>
                    <a:pt x="1006" y="0"/>
                  </a:moveTo>
                  <a:lnTo>
                    <a:pt x="0" y="730"/>
                  </a:lnTo>
                  <a:lnTo>
                    <a:pt x="1274" y="837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32" name="Freeform 14"/>
            <p:cNvSpPr>
              <a:spLocks noChangeArrowheads="1"/>
            </p:cNvSpPr>
            <p:nvPr/>
          </p:nvSpPr>
          <p:spPr bwMode="auto">
            <a:xfrm rot="16200000">
              <a:off x="9690593" y="2976717"/>
              <a:ext cx="1547104" cy="1618408"/>
            </a:xfrm>
            <a:custGeom>
              <a:avLst/>
              <a:gdLst>
                <a:gd name="T0" fmla="*/ 0 w 980"/>
                <a:gd name="T1" fmla="*/ 0 h 1025"/>
                <a:gd name="T2" fmla="*/ 980 w 980"/>
                <a:gd name="T3" fmla="*/ 1025 h 1025"/>
                <a:gd name="T4" fmla="*/ 268 w 980"/>
                <a:gd name="T5" fmla="*/ 837 h 1025"/>
                <a:gd name="T6" fmla="*/ 0 w 980"/>
                <a:gd name="T7" fmla="*/ 0 h 10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025"/>
                <a:gd name="T14" fmla="*/ 980 w 980"/>
                <a:gd name="T15" fmla="*/ 1025 h 10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025">
                  <a:moveTo>
                    <a:pt x="0" y="0"/>
                  </a:moveTo>
                  <a:lnTo>
                    <a:pt x="980" y="1025"/>
                  </a:lnTo>
                  <a:lnTo>
                    <a:pt x="268" y="8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33" name="Freeform 15"/>
            <p:cNvSpPr>
              <a:spLocks noChangeArrowheads="1"/>
            </p:cNvSpPr>
            <p:nvPr/>
          </p:nvSpPr>
          <p:spPr bwMode="auto">
            <a:xfrm rot="16200000">
              <a:off x="9276124" y="2562246"/>
              <a:ext cx="1547104" cy="2447350"/>
            </a:xfrm>
            <a:custGeom>
              <a:avLst/>
              <a:gdLst>
                <a:gd name="T0" fmla="*/ 0 w 980"/>
                <a:gd name="T1" fmla="*/ 525 h 1550"/>
                <a:gd name="T2" fmla="*/ 569 w 980"/>
                <a:gd name="T3" fmla="*/ 0 h 1550"/>
                <a:gd name="T4" fmla="*/ 980 w 980"/>
                <a:gd name="T5" fmla="*/ 1550 h 1550"/>
                <a:gd name="T6" fmla="*/ 0 w 980"/>
                <a:gd name="T7" fmla="*/ 525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550"/>
                <a:gd name="T14" fmla="*/ 980 w 980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550">
                  <a:moveTo>
                    <a:pt x="0" y="525"/>
                  </a:moveTo>
                  <a:lnTo>
                    <a:pt x="569" y="0"/>
                  </a:lnTo>
                  <a:lnTo>
                    <a:pt x="980" y="1550"/>
                  </a:lnTo>
                  <a:lnTo>
                    <a:pt x="0" y="52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34" name="Freeform 16"/>
            <p:cNvSpPr>
              <a:spLocks noChangeArrowheads="1"/>
            </p:cNvSpPr>
            <p:nvPr/>
          </p:nvSpPr>
          <p:spPr bwMode="auto">
            <a:xfrm rot="16200000">
              <a:off x="9587123" y="1974978"/>
              <a:ext cx="925105" cy="2447350"/>
            </a:xfrm>
            <a:custGeom>
              <a:avLst/>
              <a:gdLst>
                <a:gd name="T0" fmla="*/ 0 w 586"/>
                <a:gd name="T1" fmla="*/ 0 h 1550"/>
                <a:gd name="T2" fmla="*/ 586 w 586"/>
                <a:gd name="T3" fmla="*/ 378 h 1550"/>
                <a:gd name="T4" fmla="*/ 411 w 586"/>
                <a:gd name="T5" fmla="*/ 1550 h 1550"/>
                <a:gd name="T6" fmla="*/ 0 w 586"/>
                <a:gd name="T7" fmla="*/ 0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6"/>
                <a:gd name="T13" fmla="*/ 0 h 1550"/>
                <a:gd name="T14" fmla="*/ 586 w 586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6" h="1550">
                  <a:moveTo>
                    <a:pt x="0" y="0"/>
                  </a:moveTo>
                  <a:lnTo>
                    <a:pt x="586" y="378"/>
                  </a:lnTo>
                  <a:lnTo>
                    <a:pt x="411" y="15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35" name="Freeform 17"/>
            <p:cNvSpPr>
              <a:spLocks noChangeArrowheads="1"/>
            </p:cNvSpPr>
            <p:nvPr/>
          </p:nvSpPr>
          <p:spPr bwMode="auto">
            <a:xfrm rot="16200000">
              <a:off x="10812432" y="2702845"/>
              <a:ext cx="1597621" cy="1269464"/>
            </a:xfrm>
            <a:custGeom>
              <a:avLst/>
              <a:gdLst>
                <a:gd name="T0" fmla="*/ 0 w 1012"/>
                <a:gd name="T1" fmla="*/ 0 h 804"/>
                <a:gd name="T2" fmla="*/ 1012 w 1012"/>
                <a:gd name="T3" fmla="*/ 804 h 804"/>
                <a:gd name="T4" fmla="*/ 712 w 1012"/>
                <a:gd name="T5" fmla="*/ 188 h 804"/>
                <a:gd name="T6" fmla="*/ 0 w 1012"/>
                <a:gd name="T7" fmla="*/ 0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12"/>
                <a:gd name="T13" fmla="*/ 0 h 804"/>
                <a:gd name="T14" fmla="*/ 1012 w 1012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12" h="804">
                  <a:moveTo>
                    <a:pt x="0" y="0"/>
                  </a:moveTo>
                  <a:lnTo>
                    <a:pt x="1012" y="804"/>
                  </a:lnTo>
                  <a:lnTo>
                    <a:pt x="712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36" name="Freeform 18"/>
            <p:cNvSpPr>
              <a:spLocks noChangeArrowheads="1"/>
            </p:cNvSpPr>
            <p:nvPr/>
          </p:nvSpPr>
          <p:spPr bwMode="auto">
            <a:xfrm rot="16200000">
              <a:off x="10752442" y="2762835"/>
              <a:ext cx="1717601" cy="1269464"/>
            </a:xfrm>
            <a:custGeom>
              <a:avLst/>
              <a:gdLst>
                <a:gd name="T0" fmla="*/ 0 w 1088"/>
                <a:gd name="T1" fmla="*/ 804 h 804"/>
                <a:gd name="T2" fmla="*/ 1088 w 1088"/>
                <a:gd name="T3" fmla="*/ 804 h 804"/>
                <a:gd name="T4" fmla="*/ 76 w 1088"/>
                <a:gd name="T5" fmla="*/ 0 h 804"/>
                <a:gd name="T6" fmla="*/ 0 w 1088"/>
                <a:gd name="T7" fmla="*/ 804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8"/>
                <a:gd name="T13" fmla="*/ 0 h 804"/>
                <a:gd name="T14" fmla="*/ 1088 w 1088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8" h="804">
                  <a:moveTo>
                    <a:pt x="0" y="804"/>
                  </a:moveTo>
                  <a:lnTo>
                    <a:pt x="1088" y="804"/>
                  </a:lnTo>
                  <a:lnTo>
                    <a:pt x="76" y="0"/>
                  </a:lnTo>
                  <a:lnTo>
                    <a:pt x="0" y="80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37" name="Freeform 21"/>
            <p:cNvSpPr>
              <a:spLocks noChangeArrowheads="1"/>
            </p:cNvSpPr>
            <p:nvPr/>
          </p:nvSpPr>
          <p:spPr bwMode="auto">
            <a:xfrm rot="16200000">
              <a:off x="8381564" y="4607581"/>
              <a:ext cx="424665" cy="505259"/>
            </a:xfrm>
            <a:custGeom>
              <a:avLst/>
              <a:gdLst>
                <a:gd name="T0" fmla="*/ 130 w 269"/>
                <a:gd name="T1" fmla="*/ 0 h 320"/>
                <a:gd name="T2" fmla="*/ 0 w 269"/>
                <a:gd name="T3" fmla="*/ 320 h 320"/>
                <a:gd name="T4" fmla="*/ 269 w 269"/>
                <a:gd name="T5" fmla="*/ 180 h 320"/>
                <a:gd name="T6" fmla="*/ 130 w 269"/>
                <a:gd name="T7" fmla="*/ 0 h 3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320"/>
                <a:gd name="T14" fmla="*/ 269 w 269"/>
                <a:gd name="T15" fmla="*/ 320 h 3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320">
                  <a:moveTo>
                    <a:pt x="130" y="0"/>
                  </a:moveTo>
                  <a:lnTo>
                    <a:pt x="0" y="320"/>
                  </a:lnTo>
                  <a:lnTo>
                    <a:pt x="269" y="180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38" name="Freeform 22"/>
            <p:cNvSpPr>
              <a:spLocks noChangeArrowheads="1"/>
            </p:cNvSpPr>
            <p:nvPr/>
          </p:nvSpPr>
          <p:spPr bwMode="auto">
            <a:xfrm rot="16200000">
              <a:off x="8573405" y="4699949"/>
              <a:ext cx="424665" cy="320523"/>
            </a:xfrm>
            <a:custGeom>
              <a:avLst/>
              <a:gdLst>
                <a:gd name="T0" fmla="*/ 0 w 269"/>
                <a:gd name="T1" fmla="*/ 140 h 203"/>
                <a:gd name="T2" fmla="*/ 264 w 269"/>
                <a:gd name="T3" fmla="*/ 203 h 203"/>
                <a:gd name="T4" fmla="*/ 269 w 269"/>
                <a:gd name="T5" fmla="*/ 0 h 203"/>
                <a:gd name="T6" fmla="*/ 0 w 269"/>
                <a:gd name="T7" fmla="*/ 140 h 2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203"/>
                <a:gd name="T14" fmla="*/ 269 w 269"/>
                <a:gd name="T15" fmla="*/ 203 h 2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203">
                  <a:moveTo>
                    <a:pt x="0" y="140"/>
                  </a:moveTo>
                  <a:lnTo>
                    <a:pt x="264" y="203"/>
                  </a:lnTo>
                  <a:lnTo>
                    <a:pt x="269" y="0"/>
                  </a:lnTo>
                  <a:lnTo>
                    <a:pt x="0" y="14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39" name="Freeform 23"/>
            <p:cNvSpPr>
              <a:spLocks noChangeArrowheads="1"/>
            </p:cNvSpPr>
            <p:nvPr/>
          </p:nvSpPr>
          <p:spPr bwMode="auto">
            <a:xfrm rot="16200000">
              <a:off x="11582871" y="6199661"/>
              <a:ext cx="617263" cy="708941"/>
            </a:xfrm>
            <a:custGeom>
              <a:avLst/>
              <a:gdLst>
                <a:gd name="T0" fmla="*/ 391 w 391"/>
                <a:gd name="T1" fmla="*/ 449 h 449"/>
                <a:gd name="T2" fmla="*/ 0 w 391"/>
                <a:gd name="T3" fmla="*/ 449 h 449"/>
                <a:gd name="T4" fmla="*/ 0 w 391"/>
                <a:gd name="T5" fmla="*/ 0 h 449"/>
                <a:gd name="T6" fmla="*/ 391 w 391"/>
                <a:gd name="T7" fmla="*/ 449 h 4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1"/>
                <a:gd name="T13" fmla="*/ 0 h 449"/>
                <a:gd name="T14" fmla="*/ 391 w 391"/>
                <a:gd name="T15" fmla="*/ 449 h 4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1" h="449">
                  <a:moveTo>
                    <a:pt x="391" y="449"/>
                  </a:moveTo>
                  <a:lnTo>
                    <a:pt x="0" y="449"/>
                  </a:lnTo>
                  <a:lnTo>
                    <a:pt x="0" y="0"/>
                  </a:lnTo>
                  <a:lnTo>
                    <a:pt x="391" y="44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40" name="Freeform 24"/>
            <p:cNvSpPr>
              <a:spLocks noChangeArrowheads="1"/>
            </p:cNvSpPr>
            <p:nvPr/>
          </p:nvSpPr>
          <p:spPr bwMode="auto">
            <a:xfrm rot="16200000">
              <a:off x="8117246" y="5325069"/>
              <a:ext cx="2303290" cy="772099"/>
            </a:xfrm>
            <a:custGeom>
              <a:avLst/>
              <a:gdLst>
                <a:gd name="T0" fmla="*/ 1459 w 1459"/>
                <a:gd name="T1" fmla="*/ 489 h 489"/>
                <a:gd name="T2" fmla="*/ 1019 w 1459"/>
                <a:gd name="T3" fmla="*/ 0 h 489"/>
                <a:gd name="T4" fmla="*/ 0 w 1459"/>
                <a:gd name="T5" fmla="*/ 238 h 489"/>
                <a:gd name="T6" fmla="*/ 1459 w 1459"/>
                <a:gd name="T7" fmla="*/ 489 h 4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489"/>
                <a:gd name="T14" fmla="*/ 1459 w 1459"/>
                <a:gd name="T15" fmla="*/ 489 h 4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489">
                  <a:moveTo>
                    <a:pt x="1459" y="489"/>
                  </a:moveTo>
                  <a:lnTo>
                    <a:pt x="1019" y="0"/>
                  </a:lnTo>
                  <a:lnTo>
                    <a:pt x="0" y="238"/>
                  </a:lnTo>
                  <a:lnTo>
                    <a:pt x="1459" y="48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41" name="Freeform 25"/>
            <p:cNvSpPr>
              <a:spLocks noChangeArrowheads="1"/>
            </p:cNvSpPr>
            <p:nvPr/>
          </p:nvSpPr>
          <p:spPr bwMode="auto">
            <a:xfrm rot="16200000">
              <a:off x="7689317" y="5293452"/>
              <a:ext cx="1837580" cy="1301043"/>
            </a:xfrm>
            <a:custGeom>
              <a:avLst/>
              <a:gdLst>
                <a:gd name="T0" fmla="*/ 1019 w 1164"/>
                <a:gd name="T1" fmla="*/ 586 h 824"/>
                <a:gd name="T2" fmla="*/ 1164 w 1164"/>
                <a:gd name="T3" fmla="*/ 0 h 824"/>
                <a:gd name="T4" fmla="*/ 0 w 1164"/>
                <a:gd name="T5" fmla="*/ 824 h 824"/>
                <a:gd name="T6" fmla="*/ 1019 w 1164"/>
                <a:gd name="T7" fmla="*/ 586 h 8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824"/>
                <a:gd name="T14" fmla="*/ 1164 w 1164"/>
                <a:gd name="T15" fmla="*/ 824 h 8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824">
                  <a:moveTo>
                    <a:pt x="1019" y="586"/>
                  </a:moveTo>
                  <a:lnTo>
                    <a:pt x="1164" y="0"/>
                  </a:lnTo>
                  <a:lnTo>
                    <a:pt x="0" y="824"/>
                  </a:lnTo>
                  <a:lnTo>
                    <a:pt x="1019" y="58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42" name="Freeform 26"/>
            <p:cNvSpPr>
              <a:spLocks noChangeArrowheads="1"/>
            </p:cNvSpPr>
            <p:nvPr/>
          </p:nvSpPr>
          <p:spPr bwMode="auto">
            <a:xfrm rot="16200000">
              <a:off x="6969323" y="5419767"/>
              <a:ext cx="1837580" cy="1048413"/>
            </a:xfrm>
            <a:custGeom>
              <a:avLst/>
              <a:gdLst>
                <a:gd name="T0" fmla="*/ 0 w 1164"/>
                <a:gd name="T1" fmla="*/ 664 h 664"/>
                <a:gd name="T2" fmla="*/ 0 w 1164"/>
                <a:gd name="T3" fmla="*/ 0 h 664"/>
                <a:gd name="T4" fmla="*/ 1164 w 1164"/>
                <a:gd name="T5" fmla="*/ 376 h 664"/>
                <a:gd name="T6" fmla="*/ 0 w 1164"/>
                <a:gd name="T7" fmla="*/ 664 h 6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4"/>
                <a:gd name="T14" fmla="*/ 1164 w 1164"/>
                <a:gd name="T15" fmla="*/ 664 h 6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4">
                  <a:moveTo>
                    <a:pt x="0" y="664"/>
                  </a:moveTo>
                  <a:lnTo>
                    <a:pt x="0" y="0"/>
                  </a:lnTo>
                  <a:lnTo>
                    <a:pt x="1164" y="376"/>
                  </a:lnTo>
                  <a:lnTo>
                    <a:pt x="0" y="6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43" name="Freeform 27"/>
            <p:cNvSpPr>
              <a:spLocks noChangeArrowheads="1"/>
            </p:cNvSpPr>
            <p:nvPr/>
          </p:nvSpPr>
          <p:spPr bwMode="auto">
            <a:xfrm rot="16200000">
              <a:off x="7979802" y="5737094"/>
              <a:ext cx="1360820" cy="890520"/>
            </a:xfrm>
            <a:custGeom>
              <a:avLst/>
              <a:gdLst>
                <a:gd name="T0" fmla="*/ 0 w 862"/>
                <a:gd name="T1" fmla="*/ 564 h 564"/>
                <a:gd name="T2" fmla="*/ 0 w 862"/>
                <a:gd name="T3" fmla="*/ 0 h 564"/>
                <a:gd name="T4" fmla="*/ 862 w 862"/>
                <a:gd name="T5" fmla="*/ 392 h 564"/>
                <a:gd name="T6" fmla="*/ 0 w 862"/>
                <a:gd name="T7" fmla="*/ 564 h 5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2"/>
                <a:gd name="T13" fmla="*/ 0 h 564"/>
                <a:gd name="T14" fmla="*/ 862 w 862"/>
                <a:gd name="T15" fmla="*/ 564 h 5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2" h="564">
                  <a:moveTo>
                    <a:pt x="0" y="564"/>
                  </a:moveTo>
                  <a:lnTo>
                    <a:pt x="0" y="0"/>
                  </a:lnTo>
                  <a:lnTo>
                    <a:pt x="862" y="392"/>
                  </a:lnTo>
                  <a:lnTo>
                    <a:pt x="0" y="5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44" name="Freeform 28"/>
            <p:cNvSpPr>
              <a:spLocks noChangeArrowheads="1"/>
            </p:cNvSpPr>
            <p:nvPr/>
          </p:nvSpPr>
          <p:spPr bwMode="auto">
            <a:xfrm rot="16200000">
              <a:off x="7320643" y="5349512"/>
              <a:ext cx="1930723" cy="1095781"/>
            </a:xfrm>
            <a:custGeom>
              <a:avLst/>
              <a:gdLst>
                <a:gd name="T0" fmla="*/ 0 w 1223"/>
                <a:gd name="T1" fmla="*/ 302 h 694"/>
                <a:gd name="T2" fmla="*/ 1223 w 1223"/>
                <a:gd name="T3" fmla="*/ 0 h 694"/>
                <a:gd name="T4" fmla="*/ 862 w 1223"/>
                <a:gd name="T5" fmla="*/ 694 h 694"/>
                <a:gd name="T6" fmla="*/ 0 w 1223"/>
                <a:gd name="T7" fmla="*/ 302 h 6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4"/>
                <a:gd name="T14" fmla="*/ 1223 w 1223"/>
                <a:gd name="T15" fmla="*/ 694 h 6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4">
                  <a:moveTo>
                    <a:pt x="0" y="302"/>
                  </a:moveTo>
                  <a:lnTo>
                    <a:pt x="1223" y="0"/>
                  </a:lnTo>
                  <a:lnTo>
                    <a:pt x="862" y="694"/>
                  </a:lnTo>
                  <a:lnTo>
                    <a:pt x="0" y="302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45" name="Freeform 29"/>
            <p:cNvSpPr>
              <a:spLocks noChangeArrowheads="1"/>
            </p:cNvSpPr>
            <p:nvPr/>
          </p:nvSpPr>
          <p:spPr bwMode="auto">
            <a:xfrm rot="16200000">
              <a:off x="9927369" y="5289416"/>
              <a:ext cx="751450" cy="2395244"/>
            </a:xfrm>
            <a:custGeom>
              <a:avLst/>
              <a:gdLst>
                <a:gd name="T0" fmla="*/ 0 w 476"/>
                <a:gd name="T1" fmla="*/ 1517 h 1517"/>
                <a:gd name="T2" fmla="*/ 0 w 476"/>
                <a:gd name="T3" fmla="*/ 0 h 1517"/>
                <a:gd name="T4" fmla="*/ 476 w 476"/>
                <a:gd name="T5" fmla="*/ 1031 h 1517"/>
                <a:gd name="T6" fmla="*/ 0 w 476"/>
                <a:gd name="T7" fmla="*/ 1517 h 15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1517"/>
                <a:gd name="T14" fmla="*/ 476 w 476"/>
                <a:gd name="T15" fmla="*/ 1517 h 15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1517">
                  <a:moveTo>
                    <a:pt x="0" y="1517"/>
                  </a:moveTo>
                  <a:lnTo>
                    <a:pt x="0" y="0"/>
                  </a:lnTo>
                  <a:lnTo>
                    <a:pt x="476" y="1031"/>
                  </a:lnTo>
                  <a:lnTo>
                    <a:pt x="0" y="151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46" name="Freeform 30"/>
            <p:cNvSpPr>
              <a:spLocks noChangeArrowheads="1"/>
            </p:cNvSpPr>
            <p:nvPr/>
          </p:nvSpPr>
          <p:spPr bwMode="auto">
            <a:xfrm rot="16200000">
              <a:off x="8708567" y="4837977"/>
              <a:ext cx="2421691" cy="1627882"/>
            </a:xfrm>
            <a:custGeom>
              <a:avLst/>
              <a:gdLst>
                <a:gd name="T0" fmla="*/ 0 w 1534"/>
                <a:gd name="T1" fmla="*/ 0 h 1031"/>
                <a:gd name="T2" fmla="*/ 1534 w 1534"/>
                <a:gd name="T3" fmla="*/ 264 h 1031"/>
                <a:gd name="T4" fmla="*/ 476 w 1534"/>
                <a:gd name="T5" fmla="*/ 1031 h 1031"/>
                <a:gd name="T6" fmla="*/ 0 w 1534"/>
                <a:gd name="T7" fmla="*/ 0 h 10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1031"/>
                <a:gd name="T14" fmla="*/ 1534 w 1534"/>
                <a:gd name="T15" fmla="*/ 1031 h 10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1031">
                  <a:moveTo>
                    <a:pt x="0" y="0"/>
                  </a:moveTo>
                  <a:lnTo>
                    <a:pt x="1534" y="264"/>
                  </a:lnTo>
                  <a:lnTo>
                    <a:pt x="476" y="10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47" name="Freeform 31"/>
            <p:cNvSpPr>
              <a:spLocks noChangeArrowheads="1"/>
            </p:cNvSpPr>
            <p:nvPr/>
          </p:nvSpPr>
          <p:spPr bwMode="auto">
            <a:xfrm rot="16200000">
              <a:off x="11113939" y="5730728"/>
              <a:ext cx="751450" cy="1512620"/>
            </a:xfrm>
            <a:custGeom>
              <a:avLst/>
              <a:gdLst>
                <a:gd name="T0" fmla="*/ 476 w 476"/>
                <a:gd name="T1" fmla="*/ 0 h 958"/>
                <a:gd name="T2" fmla="*/ 411 w 476"/>
                <a:gd name="T3" fmla="*/ 958 h 958"/>
                <a:gd name="T4" fmla="*/ 0 w 476"/>
                <a:gd name="T5" fmla="*/ 486 h 958"/>
                <a:gd name="T6" fmla="*/ 476 w 476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958"/>
                <a:gd name="T14" fmla="*/ 476 w 476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958">
                  <a:moveTo>
                    <a:pt x="476" y="0"/>
                  </a:moveTo>
                  <a:lnTo>
                    <a:pt x="411" y="958"/>
                  </a:lnTo>
                  <a:lnTo>
                    <a:pt x="0" y="486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48" name="Freeform 32"/>
            <p:cNvSpPr>
              <a:spLocks noChangeArrowheads="1"/>
            </p:cNvSpPr>
            <p:nvPr/>
          </p:nvSpPr>
          <p:spPr bwMode="auto">
            <a:xfrm rot="16200000">
              <a:off x="10943442" y="4911394"/>
              <a:ext cx="1092445" cy="1512620"/>
            </a:xfrm>
            <a:custGeom>
              <a:avLst/>
              <a:gdLst>
                <a:gd name="T0" fmla="*/ 65 w 692"/>
                <a:gd name="T1" fmla="*/ 0 h 958"/>
                <a:gd name="T2" fmla="*/ 692 w 692"/>
                <a:gd name="T3" fmla="*/ 958 h 958"/>
                <a:gd name="T4" fmla="*/ 0 w 692"/>
                <a:gd name="T5" fmla="*/ 958 h 958"/>
                <a:gd name="T6" fmla="*/ 65 w 692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2"/>
                <a:gd name="T13" fmla="*/ 0 h 958"/>
                <a:gd name="T14" fmla="*/ 692 w 692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2" h="958">
                  <a:moveTo>
                    <a:pt x="65" y="0"/>
                  </a:moveTo>
                  <a:lnTo>
                    <a:pt x="692" y="958"/>
                  </a:lnTo>
                  <a:lnTo>
                    <a:pt x="0" y="958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49" name="Freeform 33"/>
            <p:cNvSpPr>
              <a:spLocks noChangeArrowheads="1"/>
            </p:cNvSpPr>
            <p:nvPr/>
          </p:nvSpPr>
          <p:spPr bwMode="auto">
            <a:xfrm rot="16200000">
              <a:off x="10495098" y="4360436"/>
              <a:ext cx="1989133" cy="1512620"/>
            </a:xfrm>
            <a:custGeom>
              <a:avLst/>
              <a:gdLst>
                <a:gd name="T0" fmla="*/ 0 w 1260"/>
                <a:gd name="T1" fmla="*/ 0 h 958"/>
                <a:gd name="T2" fmla="*/ 1260 w 1260"/>
                <a:gd name="T3" fmla="*/ 958 h 958"/>
                <a:gd name="T4" fmla="*/ 627 w 1260"/>
                <a:gd name="T5" fmla="*/ 958 h 958"/>
                <a:gd name="T6" fmla="*/ 0 w 1260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60"/>
                <a:gd name="T13" fmla="*/ 0 h 958"/>
                <a:gd name="T14" fmla="*/ 1260 w 126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60" h="958">
                  <a:moveTo>
                    <a:pt x="0" y="0"/>
                  </a:moveTo>
                  <a:lnTo>
                    <a:pt x="1260" y="958"/>
                  </a:lnTo>
                  <a:lnTo>
                    <a:pt x="627" y="9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50" name="Freeform 34"/>
            <p:cNvSpPr>
              <a:spLocks noChangeArrowheads="1"/>
            </p:cNvSpPr>
            <p:nvPr/>
          </p:nvSpPr>
          <p:spPr bwMode="auto">
            <a:xfrm rot="16200000">
              <a:off x="10431951" y="4297288"/>
              <a:ext cx="2115427" cy="1512620"/>
            </a:xfrm>
            <a:custGeom>
              <a:avLst/>
              <a:gdLst>
                <a:gd name="T0" fmla="*/ 1260 w 1340"/>
                <a:gd name="T1" fmla="*/ 958 h 958"/>
                <a:gd name="T2" fmla="*/ 1340 w 1340"/>
                <a:gd name="T3" fmla="*/ 113 h 958"/>
                <a:gd name="T4" fmla="*/ 0 w 1340"/>
                <a:gd name="T5" fmla="*/ 0 h 958"/>
                <a:gd name="T6" fmla="*/ 1260 w 1340"/>
                <a:gd name="T7" fmla="*/ 958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958"/>
                <a:gd name="T14" fmla="*/ 1340 w 134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958">
                  <a:moveTo>
                    <a:pt x="1260" y="958"/>
                  </a:moveTo>
                  <a:lnTo>
                    <a:pt x="1340" y="113"/>
                  </a:lnTo>
                  <a:lnTo>
                    <a:pt x="0" y="0"/>
                  </a:lnTo>
                  <a:lnTo>
                    <a:pt x="1260" y="958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51" name="Freeform 35"/>
            <p:cNvSpPr>
              <a:spLocks noChangeArrowheads="1"/>
            </p:cNvSpPr>
            <p:nvPr/>
          </p:nvSpPr>
          <p:spPr bwMode="auto">
            <a:xfrm rot="16200000">
              <a:off x="9159328" y="4358867"/>
              <a:ext cx="2115427" cy="1389463"/>
            </a:xfrm>
            <a:custGeom>
              <a:avLst/>
              <a:gdLst>
                <a:gd name="T0" fmla="*/ 1058 w 1340"/>
                <a:gd name="T1" fmla="*/ 0 h 880"/>
                <a:gd name="T2" fmla="*/ 0 w 1340"/>
                <a:gd name="T3" fmla="*/ 767 h 880"/>
                <a:gd name="T4" fmla="*/ 1340 w 1340"/>
                <a:gd name="T5" fmla="*/ 880 h 880"/>
                <a:gd name="T6" fmla="*/ 1058 w 1340"/>
                <a:gd name="T7" fmla="*/ 0 h 8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880"/>
                <a:gd name="T14" fmla="*/ 1340 w 1340"/>
                <a:gd name="T15" fmla="*/ 880 h 8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880">
                  <a:moveTo>
                    <a:pt x="1058" y="0"/>
                  </a:moveTo>
                  <a:lnTo>
                    <a:pt x="0" y="767"/>
                  </a:lnTo>
                  <a:lnTo>
                    <a:pt x="1340" y="880"/>
                  </a:lnTo>
                  <a:lnTo>
                    <a:pt x="1058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52" name="Freeform 36"/>
            <p:cNvSpPr>
              <a:spLocks noChangeArrowheads="1"/>
            </p:cNvSpPr>
            <p:nvPr/>
          </p:nvSpPr>
          <p:spPr bwMode="auto">
            <a:xfrm rot="16200000">
              <a:off x="9561127" y="2777796"/>
              <a:ext cx="1624459" cy="1702092"/>
            </a:xfrm>
            <a:custGeom>
              <a:avLst/>
              <a:gdLst>
                <a:gd name="T0" fmla="*/ 0 w 1029"/>
                <a:gd name="T1" fmla="*/ 0 h 1078"/>
                <a:gd name="T2" fmla="*/ 1029 w 1029"/>
                <a:gd name="T3" fmla="*/ 1078 h 1078"/>
                <a:gd name="T4" fmla="*/ 282 w 1029"/>
                <a:gd name="T5" fmla="*/ 880 h 1078"/>
                <a:gd name="T6" fmla="*/ 0 w 1029"/>
                <a:gd name="T7" fmla="*/ 0 h 10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078"/>
                <a:gd name="T14" fmla="*/ 1029 w 1029"/>
                <a:gd name="T15" fmla="*/ 1078 h 10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078">
                  <a:moveTo>
                    <a:pt x="0" y="0"/>
                  </a:moveTo>
                  <a:lnTo>
                    <a:pt x="1029" y="1078"/>
                  </a:lnTo>
                  <a:lnTo>
                    <a:pt x="282" y="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53" name="Freeform 37"/>
            <p:cNvSpPr>
              <a:spLocks noChangeArrowheads="1"/>
            </p:cNvSpPr>
            <p:nvPr/>
          </p:nvSpPr>
          <p:spPr bwMode="auto">
            <a:xfrm rot="16200000">
              <a:off x="9125341" y="2342010"/>
              <a:ext cx="1624459" cy="2573665"/>
            </a:xfrm>
            <a:custGeom>
              <a:avLst/>
              <a:gdLst>
                <a:gd name="T0" fmla="*/ 0 w 1029"/>
                <a:gd name="T1" fmla="*/ 552 h 1630"/>
                <a:gd name="T2" fmla="*/ 598 w 1029"/>
                <a:gd name="T3" fmla="*/ 0 h 1630"/>
                <a:gd name="T4" fmla="*/ 1029 w 1029"/>
                <a:gd name="T5" fmla="*/ 1630 h 1630"/>
                <a:gd name="T6" fmla="*/ 0 w 1029"/>
                <a:gd name="T7" fmla="*/ 552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630"/>
                <a:gd name="T14" fmla="*/ 1029 w 1029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630">
                  <a:moveTo>
                    <a:pt x="0" y="552"/>
                  </a:moveTo>
                  <a:lnTo>
                    <a:pt x="598" y="0"/>
                  </a:lnTo>
                  <a:lnTo>
                    <a:pt x="1029" y="1630"/>
                  </a:lnTo>
                  <a:lnTo>
                    <a:pt x="0" y="552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54" name="Freeform 38"/>
            <p:cNvSpPr>
              <a:spLocks noChangeArrowheads="1"/>
            </p:cNvSpPr>
            <p:nvPr/>
          </p:nvSpPr>
          <p:spPr bwMode="auto">
            <a:xfrm rot="16200000">
              <a:off x="9451338" y="1746912"/>
              <a:ext cx="972464" cy="2573665"/>
            </a:xfrm>
            <a:custGeom>
              <a:avLst/>
              <a:gdLst>
                <a:gd name="T0" fmla="*/ 0 w 616"/>
                <a:gd name="T1" fmla="*/ 0 h 1630"/>
                <a:gd name="T2" fmla="*/ 616 w 616"/>
                <a:gd name="T3" fmla="*/ 398 h 1630"/>
                <a:gd name="T4" fmla="*/ 431 w 616"/>
                <a:gd name="T5" fmla="*/ 1630 h 1630"/>
                <a:gd name="T6" fmla="*/ 0 w 616"/>
                <a:gd name="T7" fmla="*/ 0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6"/>
                <a:gd name="T13" fmla="*/ 0 h 1630"/>
                <a:gd name="T14" fmla="*/ 616 w 616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6" h="1630">
                  <a:moveTo>
                    <a:pt x="0" y="0"/>
                  </a:moveTo>
                  <a:lnTo>
                    <a:pt x="616" y="398"/>
                  </a:lnTo>
                  <a:lnTo>
                    <a:pt x="431" y="16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55" name="Freeform 39"/>
            <p:cNvSpPr>
              <a:spLocks noChangeArrowheads="1"/>
            </p:cNvSpPr>
            <p:nvPr/>
          </p:nvSpPr>
          <p:spPr bwMode="auto">
            <a:xfrm rot="16200000">
              <a:off x="10739806" y="2489718"/>
              <a:ext cx="1678134" cy="1334200"/>
            </a:xfrm>
            <a:custGeom>
              <a:avLst/>
              <a:gdLst>
                <a:gd name="T0" fmla="*/ 0 w 1063"/>
                <a:gd name="T1" fmla="*/ 0 h 845"/>
                <a:gd name="T2" fmla="*/ 1063 w 1063"/>
                <a:gd name="T3" fmla="*/ 845 h 845"/>
                <a:gd name="T4" fmla="*/ 747 w 1063"/>
                <a:gd name="T5" fmla="*/ 198 h 845"/>
                <a:gd name="T6" fmla="*/ 0 w 1063"/>
                <a:gd name="T7" fmla="*/ 0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63"/>
                <a:gd name="T13" fmla="*/ 0 h 845"/>
                <a:gd name="T14" fmla="*/ 1063 w 106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63" h="845">
                  <a:moveTo>
                    <a:pt x="0" y="0"/>
                  </a:moveTo>
                  <a:lnTo>
                    <a:pt x="1063" y="845"/>
                  </a:lnTo>
                  <a:lnTo>
                    <a:pt x="747" y="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56" name="Freeform 40"/>
            <p:cNvSpPr>
              <a:spLocks noChangeArrowheads="1"/>
            </p:cNvSpPr>
            <p:nvPr/>
          </p:nvSpPr>
          <p:spPr bwMode="auto">
            <a:xfrm rot="16200000">
              <a:off x="10676659" y="2552865"/>
              <a:ext cx="1804428" cy="1334200"/>
            </a:xfrm>
            <a:custGeom>
              <a:avLst/>
              <a:gdLst>
                <a:gd name="T0" fmla="*/ 0 w 1143"/>
                <a:gd name="T1" fmla="*/ 845 h 845"/>
                <a:gd name="T2" fmla="*/ 1143 w 1143"/>
                <a:gd name="T3" fmla="*/ 845 h 845"/>
                <a:gd name="T4" fmla="*/ 80 w 1143"/>
                <a:gd name="T5" fmla="*/ 0 h 845"/>
                <a:gd name="T6" fmla="*/ 0 w 1143"/>
                <a:gd name="T7" fmla="*/ 845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3"/>
                <a:gd name="T13" fmla="*/ 0 h 845"/>
                <a:gd name="T14" fmla="*/ 1143 w 114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3" h="845">
                  <a:moveTo>
                    <a:pt x="0" y="845"/>
                  </a:moveTo>
                  <a:lnTo>
                    <a:pt x="1143" y="845"/>
                  </a:lnTo>
                  <a:lnTo>
                    <a:pt x="80" y="0"/>
                  </a:lnTo>
                  <a:lnTo>
                    <a:pt x="0" y="84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57" name="Freeform 43"/>
            <p:cNvSpPr>
              <a:spLocks noChangeArrowheads="1"/>
            </p:cNvSpPr>
            <p:nvPr/>
          </p:nvSpPr>
          <p:spPr bwMode="auto">
            <a:xfrm rot="16200000">
              <a:off x="8182621" y="4492335"/>
              <a:ext cx="446766" cy="530522"/>
            </a:xfrm>
            <a:custGeom>
              <a:avLst/>
              <a:gdLst>
                <a:gd name="T0" fmla="*/ 136 w 283"/>
                <a:gd name="T1" fmla="*/ 0 h 336"/>
                <a:gd name="T2" fmla="*/ 0 w 283"/>
                <a:gd name="T3" fmla="*/ 336 h 336"/>
                <a:gd name="T4" fmla="*/ 283 w 283"/>
                <a:gd name="T5" fmla="*/ 190 h 336"/>
                <a:gd name="T6" fmla="*/ 136 w 283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336"/>
                <a:gd name="T14" fmla="*/ 283 w 283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336">
                  <a:moveTo>
                    <a:pt x="136" y="0"/>
                  </a:moveTo>
                  <a:lnTo>
                    <a:pt x="0" y="336"/>
                  </a:lnTo>
                  <a:lnTo>
                    <a:pt x="283" y="19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58" name="Freeform 44"/>
            <p:cNvSpPr>
              <a:spLocks noChangeArrowheads="1"/>
            </p:cNvSpPr>
            <p:nvPr/>
          </p:nvSpPr>
          <p:spPr bwMode="auto">
            <a:xfrm rot="16200000">
              <a:off x="8385514" y="4589440"/>
              <a:ext cx="446766" cy="336313"/>
            </a:xfrm>
            <a:custGeom>
              <a:avLst/>
              <a:gdLst>
                <a:gd name="T0" fmla="*/ 0 w 283"/>
                <a:gd name="T1" fmla="*/ 146 h 213"/>
                <a:gd name="T2" fmla="*/ 278 w 283"/>
                <a:gd name="T3" fmla="*/ 213 h 213"/>
                <a:gd name="T4" fmla="*/ 283 w 283"/>
                <a:gd name="T5" fmla="*/ 0 h 213"/>
                <a:gd name="T6" fmla="*/ 0 w 283"/>
                <a:gd name="T7" fmla="*/ 146 h 2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213"/>
                <a:gd name="T14" fmla="*/ 283 w 283"/>
                <a:gd name="T15" fmla="*/ 213 h 2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213">
                  <a:moveTo>
                    <a:pt x="0" y="146"/>
                  </a:moveTo>
                  <a:lnTo>
                    <a:pt x="278" y="213"/>
                  </a:lnTo>
                  <a:lnTo>
                    <a:pt x="283" y="0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59" name="Freeform 45"/>
            <p:cNvSpPr>
              <a:spLocks noChangeArrowheads="1"/>
            </p:cNvSpPr>
            <p:nvPr/>
          </p:nvSpPr>
          <p:spPr bwMode="auto">
            <a:xfrm rot="16200000">
              <a:off x="11548927" y="6165716"/>
              <a:ext cx="648837" cy="745258"/>
            </a:xfrm>
            <a:custGeom>
              <a:avLst/>
              <a:gdLst>
                <a:gd name="T0" fmla="*/ 411 w 411"/>
                <a:gd name="T1" fmla="*/ 472 h 472"/>
                <a:gd name="T2" fmla="*/ 0 w 411"/>
                <a:gd name="T3" fmla="*/ 472 h 472"/>
                <a:gd name="T4" fmla="*/ 0 w 411"/>
                <a:gd name="T5" fmla="*/ 0 h 472"/>
                <a:gd name="T6" fmla="*/ 411 w 411"/>
                <a:gd name="T7" fmla="*/ 472 h 4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1"/>
                <a:gd name="T13" fmla="*/ 0 h 472"/>
                <a:gd name="T14" fmla="*/ 411 w 411"/>
                <a:gd name="T15" fmla="*/ 472 h 4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1" h="472">
                  <a:moveTo>
                    <a:pt x="411" y="472"/>
                  </a:moveTo>
                  <a:lnTo>
                    <a:pt x="0" y="472"/>
                  </a:lnTo>
                  <a:lnTo>
                    <a:pt x="0" y="0"/>
                  </a:lnTo>
                  <a:lnTo>
                    <a:pt x="411" y="472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60" name="Freeform 46"/>
            <p:cNvSpPr>
              <a:spLocks noChangeArrowheads="1"/>
            </p:cNvSpPr>
            <p:nvPr/>
          </p:nvSpPr>
          <p:spPr bwMode="auto">
            <a:xfrm rot="16200000">
              <a:off x="7904889" y="5245343"/>
              <a:ext cx="2421691" cy="813151"/>
            </a:xfrm>
            <a:custGeom>
              <a:avLst/>
              <a:gdLst>
                <a:gd name="T0" fmla="*/ 1534 w 1534"/>
                <a:gd name="T1" fmla="*/ 515 h 515"/>
                <a:gd name="T2" fmla="*/ 1071 w 1534"/>
                <a:gd name="T3" fmla="*/ 0 h 515"/>
                <a:gd name="T4" fmla="*/ 0 w 1534"/>
                <a:gd name="T5" fmla="*/ 251 h 515"/>
                <a:gd name="T6" fmla="*/ 1534 w 1534"/>
                <a:gd name="T7" fmla="*/ 515 h 5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515"/>
                <a:gd name="T14" fmla="*/ 1534 w 1534"/>
                <a:gd name="T15" fmla="*/ 515 h 5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515">
                  <a:moveTo>
                    <a:pt x="1534" y="515"/>
                  </a:moveTo>
                  <a:lnTo>
                    <a:pt x="1071" y="0"/>
                  </a:lnTo>
                  <a:lnTo>
                    <a:pt x="0" y="251"/>
                  </a:lnTo>
                  <a:lnTo>
                    <a:pt x="1534" y="51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61" name="Freeform 47"/>
            <p:cNvSpPr>
              <a:spLocks noChangeArrowheads="1"/>
            </p:cNvSpPr>
            <p:nvPr/>
          </p:nvSpPr>
          <p:spPr bwMode="auto">
            <a:xfrm rot="16200000">
              <a:off x="7456431" y="5213723"/>
              <a:ext cx="1930723" cy="1367358"/>
            </a:xfrm>
            <a:custGeom>
              <a:avLst/>
              <a:gdLst>
                <a:gd name="T0" fmla="*/ 1071 w 1223"/>
                <a:gd name="T1" fmla="*/ 615 h 866"/>
                <a:gd name="T2" fmla="*/ 1223 w 1223"/>
                <a:gd name="T3" fmla="*/ 0 h 866"/>
                <a:gd name="T4" fmla="*/ 0 w 1223"/>
                <a:gd name="T5" fmla="*/ 866 h 866"/>
                <a:gd name="T6" fmla="*/ 1071 w 1223"/>
                <a:gd name="T7" fmla="*/ 615 h 8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866"/>
                <a:gd name="T14" fmla="*/ 1223 w 1223"/>
                <a:gd name="T15" fmla="*/ 866 h 8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866">
                  <a:moveTo>
                    <a:pt x="1071" y="615"/>
                  </a:moveTo>
                  <a:lnTo>
                    <a:pt x="1223" y="0"/>
                  </a:lnTo>
                  <a:lnTo>
                    <a:pt x="0" y="866"/>
                  </a:lnTo>
                  <a:lnTo>
                    <a:pt x="1071" y="61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62" name="Freeform 48"/>
            <p:cNvSpPr>
              <a:spLocks noChangeArrowheads="1"/>
            </p:cNvSpPr>
            <p:nvPr/>
          </p:nvSpPr>
          <p:spPr bwMode="auto">
            <a:xfrm rot="16200000">
              <a:off x="6721500" y="5346354"/>
              <a:ext cx="1930723" cy="1102097"/>
            </a:xfrm>
            <a:custGeom>
              <a:avLst/>
              <a:gdLst>
                <a:gd name="T0" fmla="*/ 0 w 1223"/>
                <a:gd name="T1" fmla="*/ 698 h 698"/>
                <a:gd name="T2" fmla="*/ 0 w 1223"/>
                <a:gd name="T3" fmla="*/ 0 h 698"/>
                <a:gd name="T4" fmla="*/ 1223 w 1223"/>
                <a:gd name="T5" fmla="*/ 396 h 698"/>
                <a:gd name="T6" fmla="*/ 0 w 1223"/>
                <a:gd name="T7" fmla="*/ 698 h 69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8"/>
                <a:gd name="T14" fmla="*/ 1223 w 1223"/>
                <a:gd name="T15" fmla="*/ 698 h 69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8">
                  <a:moveTo>
                    <a:pt x="0" y="698"/>
                  </a:moveTo>
                  <a:lnTo>
                    <a:pt x="0" y="0"/>
                  </a:lnTo>
                  <a:lnTo>
                    <a:pt x="1223" y="396"/>
                  </a:lnTo>
                  <a:lnTo>
                    <a:pt x="0" y="698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63" name="Freeform 71"/>
            <p:cNvSpPr>
              <a:spLocks noChangeArrowheads="1"/>
            </p:cNvSpPr>
            <p:nvPr/>
          </p:nvSpPr>
          <p:spPr bwMode="auto">
            <a:xfrm rot="16200000">
              <a:off x="8597081" y="2578212"/>
              <a:ext cx="325207" cy="255788"/>
            </a:xfrm>
            <a:custGeom>
              <a:avLst/>
              <a:gdLst>
                <a:gd name="T0" fmla="*/ 99 w 206"/>
                <a:gd name="T1" fmla="*/ 0 h 162"/>
                <a:gd name="T2" fmla="*/ 0 w 206"/>
                <a:gd name="T3" fmla="*/ 162 h 162"/>
                <a:gd name="T4" fmla="*/ 206 w 206"/>
                <a:gd name="T5" fmla="*/ 117 h 162"/>
                <a:gd name="T6" fmla="*/ 99 w 206"/>
                <a:gd name="T7" fmla="*/ 0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62"/>
                <a:gd name="T14" fmla="*/ 206 w 206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62">
                  <a:moveTo>
                    <a:pt x="99" y="0"/>
                  </a:moveTo>
                  <a:lnTo>
                    <a:pt x="0" y="162"/>
                  </a:lnTo>
                  <a:lnTo>
                    <a:pt x="206" y="117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64" name="Freeform 72"/>
            <p:cNvSpPr>
              <a:spLocks noChangeArrowheads="1"/>
            </p:cNvSpPr>
            <p:nvPr/>
          </p:nvSpPr>
          <p:spPr bwMode="auto">
            <a:xfrm rot="16200000">
              <a:off x="8747869" y="2612159"/>
              <a:ext cx="325207" cy="187893"/>
            </a:xfrm>
            <a:custGeom>
              <a:avLst/>
              <a:gdLst>
                <a:gd name="T0" fmla="*/ 0 w 206"/>
                <a:gd name="T1" fmla="*/ 45 h 119"/>
                <a:gd name="T2" fmla="*/ 167 w 206"/>
                <a:gd name="T3" fmla="*/ 119 h 119"/>
                <a:gd name="T4" fmla="*/ 206 w 206"/>
                <a:gd name="T5" fmla="*/ 0 h 119"/>
                <a:gd name="T6" fmla="*/ 0 w 206"/>
                <a:gd name="T7" fmla="*/ 45 h 1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19"/>
                <a:gd name="T14" fmla="*/ 206 w 206"/>
                <a:gd name="T15" fmla="*/ 119 h 1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19">
                  <a:moveTo>
                    <a:pt x="0" y="45"/>
                  </a:moveTo>
                  <a:lnTo>
                    <a:pt x="167" y="119"/>
                  </a:lnTo>
                  <a:lnTo>
                    <a:pt x="206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65" name="Oval 95"/>
            <p:cNvSpPr>
              <a:spLocks noChangeArrowheads="1"/>
            </p:cNvSpPr>
            <p:nvPr/>
          </p:nvSpPr>
          <p:spPr bwMode="auto">
            <a:xfrm rot="16200000">
              <a:off x="11249670" y="2980789"/>
              <a:ext cx="58412" cy="7736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66" name="Oval 96"/>
            <p:cNvSpPr>
              <a:spLocks noChangeArrowheads="1"/>
            </p:cNvSpPr>
            <p:nvPr/>
          </p:nvSpPr>
          <p:spPr bwMode="auto">
            <a:xfrm rot="16200000">
              <a:off x="10948883" y="4096125"/>
              <a:ext cx="56832" cy="7736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67" name="Oval 97"/>
            <p:cNvSpPr>
              <a:spLocks noChangeArrowheads="1"/>
            </p:cNvSpPr>
            <p:nvPr/>
          </p:nvSpPr>
          <p:spPr bwMode="auto">
            <a:xfrm rot="16200000">
              <a:off x="9622578" y="4530260"/>
              <a:ext cx="58412" cy="7894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68" name="Oval 98"/>
            <p:cNvSpPr>
              <a:spLocks noChangeArrowheads="1"/>
            </p:cNvSpPr>
            <p:nvPr/>
          </p:nvSpPr>
          <p:spPr bwMode="auto">
            <a:xfrm rot="16200000">
              <a:off x="10776779" y="6108937"/>
              <a:ext cx="58412" cy="7894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69" name="Oval 99"/>
            <p:cNvSpPr>
              <a:spLocks noChangeArrowheads="1"/>
            </p:cNvSpPr>
            <p:nvPr/>
          </p:nvSpPr>
          <p:spPr bwMode="auto">
            <a:xfrm rot="16200000">
              <a:off x="8706006" y="6103412"/>
              <a:ext cx="58412" cy="7736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70" name="Oval 100"/>
            <p:cNvSpPr>
              <a:spLocks noChangeArrowheads="1"/>
            </p:cNvSpPr>
            <p:nvPr/>
          </p:nvSpPr>
          <p:spPr bwMode="auto">
            <a:xfrm rot="16200000">
              <a:off x="9091266" y="6632270"/>
              <a:ext cx="58412" cy="7736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71" name="Oval 101"/>
            <p:cNvSpPr>
              <a:spLocks noChangeArrowheads="1"/>
            </p:cNvSpPr>
            <p:nvPr/>
          </p:nvSpPr>
          <p:spPr bwMode="auto">
            <a:xfrm rot="16200000">
              <a:off x="8833899" y="5219353"/>
              <a:ext cx="58412" cy="7736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72" name="Oval 102"/>
            <p:cNvSpPr>
              <a:spLocks noChangeArrowheads="1"/>
            </p:cNvSpPr>
            <p:nvPr/>
          </p:nvSpPr>
          <p:spPr bwMode="auto">
            <a:xfrm rot="16200000">
              <a:off x="8798374" y="3628836"/>
              <a:ext cx="58412" cy="7894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73" name="Oval 103"/>
            <p:cNvSpPr>
              <a:spLocks noChangeArrowheads="1"/>
            </p:cNvSpPr>
            <p:nvPr/>
          </p:nvSpPr>
          <p:spPr bwMode="auto">
            <a:xfrm rot="16200000">
              <a:off x="9405474" y="2690312"/>
              <a:ext cx="58412" cy="7736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0" y="0"/>
            <a:ext cx="4572000" cy="4757738"/>
            <a:chOff x="0" y="0"/>
            <a:chExt cx="4572000" cy="4757738"/>
          </a:xfrm>
        </p:grpSpPr>
        <p:sp>
          <p:nvSpPr>
            <p:cNvPr id="5175" name="Freeform 51"/>
            <p:cNvSpPr>
              <a:spLocks noChangeArrowheads="1"/>
            </p:cNvSpPr>
            <p:nvPr/>
          </p:nvSpPr>
          <p:spPr bwMode="auto">
            <a:xfrm rot="5400000" flipH="1">
              <a:off x="2329680" y="2604356"/>
              <a:ext cx="1259308" cy="2062878"/>
            </a:xfrm>
            <a:custGeom>
              <a:avLst/>
              <a:gdLst>
                <a:gd name="T0" fmla="*/ 0 w 793"/>
                <a:gd name="T1" fmla="*/ 0 h 1299"/>
                <a:gd name="T2" fmla="*/ 120 w 793"/>
                <a:gd name="T3" fmla="*/ 1299 h 1299"/>
                <a:gd name="T4" fmla="*/ 793 w 793"/>
                <a:gd name="T5" fmla="*/ 1170 h 1299"/>
                <a:gd name="T6" fmla="*/ 0 w 793"/>
                <a:gd name="T7" fmla="*/ 0 h 12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3"/>
                <a:gd name="T13" fmla="*/ 0 h 1299"/>
                <a:gd name="T14" fmla="*/ 793 w 793"/>
                <a:gd name="T15" fmla="*/ 1299 h 12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3" h="1299">
                  <a:moveTo>
                    <a:pt x="0" y="0"/>
                  </a:moveTo>
                  <a:lnTo>
                    <a:pt x="120" y="1299"/>
                  </a:lnTo>
                  <a:lnTo>
                    <a:pt x="793" y="1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76" name="Freeform 52"/>
            <p:cNvSpPr>
              <a:spLocks noChangeArrowheads="1"/>
            </p:cNvSpPr>
            <p:nvPr/>
          </p:nvSpPr>
          <p:spPr bwMode="auto">
            <a:xfrm rot="5400000" flipH="1">
              <a:off x="532005" y="2474137"/>
              <a:ext cx="1068744" cy="2132752"/>
            </a:xfrm>
            <a:custGeom>
              <a:avLst/>
              <a:gdLst>
                <a:gd name="T0" fmla="*/ 457 w 673"/>
                <a:gd name="T1" fmla="*/ 1343 h 1343"/>
                <a:gd name="T2" fmla="*/ 0 w 673"/>
                <a:gd name="T3" fmla="*/ 129 h 1343"/>
                <a:gd name="T4" fmla="*/ 673 w 673"/>
                <a:gd name="T5" fmla="*/ 0 h 1343"/>
                <a:gd name="T6" fmla="*/ 457 w 673"/>
                <a:gd name="T7" fmla="*/ 1343 h 13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3"/>
                <a:gd name="T13" fmla="*/ 0 h 1343"/>
                <a:gd name="T14" fmla="*/ 673 w 673"/>
                <a:gd name="T15" fmla="*/ 1343 h 13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3" h="1343">
                  <a:moveTo>
                    <a:pt x="457" y="1343"/>
                  </a:moveTo>
                  <a:lnTo>
                    <a:pt x="0" y="129"/>
                  </a:lnTo>
                  <a:lnTo>
                    <a:pt x="673" y="0"/>
                  </a:lnTo>
                  <a:lnTo>
                    <a:pt x="457" y="134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77" name="Freeform 53"/>
            <p:cNvSpPr>
              <a:spLocks noChangeArrowheads="1"/>
            </p:cNvSpPr>
            <p:nvPr/>
          </p:nvSpPr>
          <p:spPr bwMode="auto">
            <a:xfrm rot="5400000" flipH="1">
              <a:off x="346997" y="3002158"/>
              <a:ext cx="1233900" cy="1927894"/>
            </a:xfrm>
            <a:custGeom>
              <a:avLst/>
              <a:gdLst>
                <a:gd name="T0" fmla="*/ 0 w 777"/>
                <a:gd name="T1" fmla="*/ 598 h 1214"/>
                <a:gd name="T2" fmla="*/ 320 w 777"/>
                <a:gd name="T3" fmla="*/ 0 h 1214"/>
                <a:gd name="T4" fmla="*/ 777 w 777"/>
                <a:gd name="T5" fmla="*/ 1214 h 1214"/>
                <a:gd name="T6" fmla="*/ 0 w 777"/>
                <a:gd name="T7" fmla="*/ 598 h 12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1214"/>
                <a:gd name="T14" fmla="*/ 777 w 777"/>
                <a:gd name="T15" fmla="*/ 1214 h 12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1214">
                  <a:moveTo>
                    <a:pt x="0" y="598"/>
                  </a:moveTo>
                  <a:lnTo>
                    <a:pt x="320" y="0"/>
                  </a:lnTo>
                  <a:lnTo>
                    <a:pt x="777" y="1214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78" name="Freeform 54"/>
            <p:cNvSpPr>
              <a:spLocks noChangeArrowheads="1"/>
            </p:cNvSpPr>
            <p:nvPr/>
          </p:nvSpPr>
          <p:spPr bwMode="auto">
            <a:xfrm rot="5400000" flipH="1">
              <a:off x="-127830" y="3476985"/>
              <a:ext cx="1233900" cy="978240"/>
            </a:xfrm>
            <a:custGeom>
              <a:avLst/>
              <a:gdLst>
                <a:gd name="T0" fmla="*/ 0 w 777"/>
                <a:gd name="T1" fmla="*/ 0 h 616"/>
                <a:gd name="T2" fmla="*/ 9 w 777"/>
                <a:gd name="T3" fmla="*/ 362 h 616"/>
                <a:gd name="T4" fmla="*/ 777 w 777"/>
                <a:gd name="T5" fmla="*/ 616 h 616"/>
                <a:gd name="T6" fmla="*/ 0 w 777"/>
                <a:gd name="T7" fmla="*/ 0 h 6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616"/>
                <a:gd name="T14" fmla="*/ 777 w 777"/>
                <a:gd name="T15" fmla="*/ 616 h 6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616">
                  <a:moveTo>
                    <a:pt x="0" y="0"/>
                  </a:moveTo>
                  <a:lnTo>
                    <a:pt x="9" y="362"/>
                  </a:lnTo>
                  <a:lnTo>
                    <a:pt x="777" y="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79" name="Freeform 58"/>
            <p:cNvSpPr>
              <a:spLocks noChangeArrowheads="1"/>
            </p:cNvSpPr>
            <p:nvPr/>
          </p:nvSpPr>
          <p:spPr bwMode="auto">
            <a:xfrm rot="5400000" flipH="1">
              <a:off x="109583" y="2262935"/>
              <a:ext cx="976639" cy="1195802"/>
            </a:xfrm>
            <a:custGeom>
              <a:avLst/>
              <a:gdLst>
                <a:gd name="T0" fmla="*/ 0 w 615"/>
                <a:gd name="T1" fmla="*/ 753 h 753"/>
                <a:gd name="T2" fmla="*/ 399 w 615"/>
                <a:gd name="T3" fmla="*/ 0 h 753"/>
                <a:gd name="T4" fmla="*/ 615 w 615"/>
                <a:gd name="T5" fmla="*/ 753 h 753"/>
                <a:gd name="T6" fmla="*/ 0 w 615"/>
                <a:gd name="T7" fmla="*/ 753 h 7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5"/>
                <a:gd name="T13" fmla="*/ 0 h 753"/>
                <a:gd name="T14" fmla="*/ 615 w 615"/>
                <a:gd name="T15" fmla="*/ 753 h 7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5" h="753">
                  <a:moveTo>
                    <a:pt x="0" y="753"/>
                  </a:moveTo>
                  <a:lnTo>
                    <a:pt x="399" y="0"/>
                  </a:lnTo>
                  <a:lnTo>
                    <a:pt x="615" y="753"/>
                  </a:lnTo>
                  <a:lnTo>
                    <a:pt x="0" y="75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80" name="Freeform 59"/>
            <p:cNvSpPr>
              <a:spLocks noChangeArrowheads="1"/>
            </p:cNvSpPr>
            <p:nvPr/>
          </p:nvSpPr>
          <p:spPr bwMode="auto">
            <a:xfrm rot="5400000" flipH="1">
              <a:off x="2301891" y="2576566"/>
              <a:ext cx="1519745" cy="1858020"/>
            </a:xfrm>
            <a:custGeom>
              <a:avLst/>
              <a:gdLst>
                <a:gd name="T0" fmla="*/ 957 w 957"/>
                <a:gd name="T1" fmla="*/ 749 h 1170"/>
                <a:gd name="T2" fmla="*/ 793 w 957"/>
                <a:gd name="T3" fmla="*/ 1170 h 1170"/>
                <a:gd name="T4" fmla="*/ 0 w 957"/>
                <a:gd name="T5" fmla="*/ 0 h 1170"/>
                <a:gd name="T6" fmla="*/ 957 w 957"/>
                <a:gd name="T7" fmla="*/ 749 h 11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57"/>
                <a:gd name="T13" fmla="*/ 0 h 1170"/>
                <a:gd name="T14" fmla="*/ 957 w 957"/>
                <a:gd name="T15" fmla="*/ 1170 h 11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57" h="1170">
                  <a:moveTo>
                    <a:pt x="957" y="749"/>
                  </a:moveTo>
                  <a:lnTo>
                    <a:pt x="793" y="1170"/>
                  </a:lnTo>
                  <a:lnTo>
                    <a:pt x="0" y="0"/>
                  </a:lnTo>
                  <a:lnTo>
                    <a:pt x="957" y="74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81" name="Freeform 60"/>
            <p:cNvSpPr>
              <a:spLocks noChangeArrowheads="1"/>
            </p:cNvSpPr>
            <p:nvPr/>
          </p:nvSpPr>
          <p:spPr bwMode="auto">
            <a:xfrm rot="5400000" flipH="1">
              <a:off x="1498333" y="1442715"/>
              <a:ext cx="1000459" cy="1605519"/>
            </a:xfrm>
            <a:custGeom>
              <a:avLst/>
              <a:gdLst>
                <a:gd name="T0" fmla="*/ 630 w 630"/>
                <a:gd name="T1" fmla="*/ 299 h 1011"/>
                <a:gd name="T2" fmla="*/ 19 w 630"/>
                <a:gd name="T3" fmla="*/ 1011 h 1011"/>
                <a:gd name="T4" fmla="*/ 0 w 630"/>
                <a:gd name="T5" fmla="*/ 0 h 1011"/>
                <a:gd name="T6" fmla="*/ 630 w 630"/>
                <a:gd name="T7" fmla="*/ 299 h 10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0"/>
                <a:gd name="T13" fmla="*/ 0 h 1011"/>
                <a:gd name="T14" fmla="*/ 630 w 630"/>
                <a:gd name="T15" fmla="*/ 1011 h 10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0" h="1011">
                  <a:moveTo>
                    <a:pt x="630" y="299"/>
                  </a:moveTo>
                  <a:lnTo>
                    <a:pt x="19" y="1011"/>
                  </a:lnTo>
                  <a:lnTo>
                    <a:pt x="0" y="0"/>
                  </a:lnTo>
                  <a:lnTo>
                    <a:pt x="630" y="29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82" name="Freeform 61"/>
            <p:cNvSpPr>
              <a:spLocks noChangeArrowheads="1"/>
            </p:cNvSpPr>
            <p:nvPr/>
          </p:nvSpPr>
          <p:spPr bwMode="auto">
            <a:xfrm rot="5400000" flipH="1">
              <a:off x="2759246" y="1315670"/>
              <a:ext cx="998871" cy="1861196"/>
            </a:xfrm>
            <a:custGeom>
              <a:avLst/>
              <a:gdLst>
                <a:gd name="T0" fmla="*/ 0 w 629"/>
                <a:gd name="T1" fmla="*/ 874 h 1172"/>
                <a:gd name="T2" fmla="*/ 328 w 629"/>
                <a:gd name="T3" fmla="*/ 0 h 1172"/>
                <a:gd name="T4" fmla="*/ 629 w 629"/>
                <a:gd name="T5" fmla="*/ 1172 h 1172"/>
                <a:gd name="T6" fmla="*/ 0 w 629"/>
                <a:gd name="T7" fmla="*/ 874 h 11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9"/>
                <a:gd name="T13" fmla="*/ 0 h 1172"/>
                <a:gd name="T14" fmla="*/ 629 w 629"/>
                <a:gd name="T15" fmla="*/ 1172 h 11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9" h="1172">
                  <a:moveTo>
                    <a:pt x="0" y="874"/>
                  </a:moveTo>
                  <a:lnTo>
                    <a:pt x="328" y="0"/>
                  </a:lnTo>
                  <a:lnTo>
                    <a:pt x="629" y="1172"/>
                  </a:lnTo>
                  <a:lnTo>
                    <a:pt x="0" y="87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83" name="Freeform 62"/>
            <p:cNvSpPr>
              <a:spLocks noChangeArrowheads="1"/>
            </p:cNvSpPr>
            <p:nvPr/>
          </p:nvSpPr>
          <p:spPr bwMode="auto">
            <a:xfrm rot="5400000" flipH="1">
              <a:off x="2171671" y="207222"/>
              <a:ext cx="1524509" cy="2510708"/>
            </a:xfrm>
            <a:custGeom>
              <a:avLst/>
              <a:gdLst>
                <a:gd name="T0" fmla="*/ 302 w 960"/>
                <a:gd name="T1" fmla="*/ 1173 h 1581"/>
                <a:gd name="T2" fmla="*/ 301 w 960"/>
                <a:gd name="T3" fmla="*/ 1172 h 1581"/>
                <a:gd name="T4" fmla="*/ 0 w 960"/>
                <a:gd name="T5" fmla="*/ 0 h 1581"/>
                <a:gd name="T6" fmla="*/ 0 w 960"/>
                <a:gd name="T7" fmla="*/ 0 h 1581"/>
                <a:gd name="T8" fmla="*/ 960 w 960"/>
                <a:gd name="T9" fmla="*/ 1581 h 1581"/>
                <a:gd name="T10" fmla="*/ 302 w 960"/>
                <a:gd name="T11" fmla="*/ 1173 h 15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0"/>
                <a:gd name="T19" fmla="*/ 0 h 1581"/>
                <a:gd name="T20" fmla="*/ 960 w 960"/>
                <a:gd name="T21" fmla="*/ 1581 h 15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0" h="1581">
                  <a:moveTo>
                    <a:pt x="302" y="1173"/>
                  </a:moveTo>
                  <a:lnTo>
                    <a:pt x="301" y="1172"/>
                  </a:lnTo>
                  <a:lnTo>
                    <a:pt x="0" y="0"/>
                  </a:lnTo>
                  <a:lnTo>
                    <a:pt x="0" y="0"/>
                  </a:lnTo>
                  <a:lnTo>
                    <a:pt x="960" y="1581"/>
                  </a:lnTo>
                  <a:lnTo>
                    <a:pt x="302" y="117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84" name="Freeform 63"/>
            <p:cNvSpPr>
              <a:spLocks noChangeArrowheads="1"/>
            </p:cNvSpPr>
            <p:nvPr/>
          </p:nvSpPr>
          <p:spPr bwMode="auto">
            <a:xfrm rot="5400000" flipH="1">
              <a:off x="1823098" y="-144527"/>
              <a:ext cx="2224830" cy="2513885"/>
            </a:xfrm>
            <a:custGeom>
              <a:avLst/>
              <a:gdLst>
                <a:gd name="T0" fmla="*/ 1401 w 1401"/>
                <a:gd name="T1" fmla="*/ 1273 h 1583"/>
                <a:gd name="T2" fmla="*/ 960 w 1401"/>
                <a:gd name="T3" fmla="*/ 1583 h 1583"/>
                <a:gd name="T4" fmla="*/ 0 w 1401"/>
                <a:gd name="T5" fmla="*/ 2 h 1583"/>
                <a:gd name="T6" fmla="*/ 9 w 1401"/>
                <a:gd name="T7" fmla="*/ 0 h 1583"/>
                <a:gd name="T8" fmla="*/ 1401 w 1401"/>
                <a:gd name="T9" fmla="*/ 907 h 1583"/>
                <a:gd name="T10" fmla="*/ 1401 w 1401"/>
                <a:gd name="T11" fmla="*/ 1273 h 15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01"/>
                <a:gd name="T19" fmla="*/ 0 h 1583"/>
                <a:gd name="T20" fmla="*/ 1401 w 1401"/>
                <a:gd name="T21" fmla="*/ 1583 h 158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01" h="1583">
                  <a:moveTo>
                    <a:pt x="1401" y="1273"/>
                  </a:moveTo>
                  <a:lnTo>
                    <a:pt x="960" y="1583"/>
                  </a:lnTo>
                  <a:lnTo>
                    <a:pt x="0" y="2"/>
                  </a:lnTo>
                  <a:lnTo>
                    <a:pt x="9" y="0"/>
                  </a:lnTo>
                  <a:lnTo>
                    <a:pt x="1401" y="907"/>
                  </a:lnTo>
                  <a:lnTo>
                    <a:pt x="1401" y="127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85" name="Freeform 64"/>
            <p:cNvSpPr>
              <a:spLocks noChangeArrowheads="1"/>
            </p:cNvSpPr>
            <p:nvPr/>
          </p:nvSpPr>
          <p:spPr bwMode="auto">
            <a:xfrm rot="5400000" flipH="1">
              <a:off x="2367006" y="385089"/>
              <a:ext cx="2210537" cy="1440362"/>
            </a:xfrm>
            <a:custGeom>
              <a:avLst/>
              <a:gdLst>
                <a:gd name="T0" fmla="*/ 1392 w 1392"/>
                <a:gd name="T1" fmla="*/ 907 h 907"/>
                <a:gd name="T2" fmla="*/ 0 w 1392"/>
                <a:gd name="T3" fmla="*/ 0 h 907"/>
                <a:gd name="T4" fmla="*/ 1392 w 1392"/>
                <a:gd name="T5" fmla="*/ 239 h 907"/>
                <a:gd name="T6" fmla="*/ 1392 w 1392"/>
                <a:gd name="T7" fmla="*/ 907 h 9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92"/>
                <a:gd name="T13" fmla="*/ 0 h 907"/>
                <a:gd name="T14" fmla="*/ 1392 w 1392"/>
                <a:gd name="T15" fmla="*/ 907 h 9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92" h="907">
                  <a:moveTo>
                    <a:pt x="1392" y="907"/>
                  </a:moveTo>
                  <a:lnTo>
                    <a:pt x="0" y="0"/>
                  </a:lnTo>
                  <a:lnTo>
                    <a:pt x="1392" y="239"/>
                  </a:lnTo>
                  <a:lnTo>
                    <a:pt x="1392" y="90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86" name="Freeform 65"/>
            <p:cNvSpPr>
              <a:spLocks noChangeArrowheads="1"/>
            </p:cNvSpPr>
            <p:nvPr/>
          </p:nvSpPr>
          <p:spPr bwMode="auto">
            <a:xfrm rot="5400000" flipH="1">
              <a:off x="735273" y="-735272"/>
              <a:ext cx="700322" cy="2170866"/>
            </a:xfrm>
            <a:custGeom>
              <a:avLst/>
              <a:gdLst>
                <a:gd name="T0" fmla="*/ 441 w 441"/>
                <a:gd name="T1" fmla="*/ 0 h 1367"/>
                <a:gd name="T2" fmla="*/ 0 w 441"/>
                <a:gd name="T3" fmla="*/ 310 h 1367"/>
                <a:gd name="T4" fmla="*/ 441 w 441"/>
                <a:gd name="T5" fmla="*/ 1367 h 1367"/>
                <a:gd name="T6" fmla="*/ 441 w 441"/>
                <a:gd name="T7" fmla="*/ 0 h 13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1"/>
                <a:gd name="T13" fmla="*/ 0 h 1367"/>
                <a:gd name="T14" fmla="*/ 441 w 441"/>
                <a:gd name="T15" fmla="*/ 1367 h 13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1" h="1367">
                  <a:moveTo>
                    <a:pt x="441" y="0"/>
                  </a:moveTo>
                  <a:lnTo>
                    <a:pt x="0" y="310"/>
                  </a:lnTo>
                  <a:lnTo>
                    <a:pt x="441" y="1367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87" name="Freeform 66"/>
            <p:cNvSpPr>
              <a:spLocks noChangeArrowheads="1"/>
            </p:cNvSpPr>
            <p:nvPr/>
          </p:nvSpPr>
          <p:spPr bwMode="auto">
            <a:xfrm rot="5400000" flipH="1">
              <a:off x="290626" y="-290625"/>
              <a:ext cx="1745245" cy="2326495"/>
            </a:xfrm>
            <a:custGeom>
              <a:avLst/>
              <a:gdLst>
                <a:gd name="T0" fmla="*/ 495 w 1099"/>
                <a:gd name="T1" fmla="*/ 1465 h 1465"/>
                <a:gd name="T2" fmla="*/ 1099 w 1099"/>
                <a:gd name="T3" fmla="*/ 1465 h 1465"/>
                <a:gd name="T4" fmla="*/ 1099 w 1099"/>
                <a:gd name="T5" fmla="*/ 1465 h 1465"/>
                <a:gd name="T6" fmla="*/ 658 w 1099"/>
                <a:gd name="T7" fmla="*/ 408 h 1465"/>
                <a:gd name="T8" fmla="*/ 0 w 1099"/>
                <a:gd name="T9" fmla="*/ 0 h 1465"/>
                <a:gd name="T10" fmla="*/ 495 w 1099"/>
                <a:gd name="T11" fmla="*/ 1465 h 14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99"/>
                <a:gd name="T19" fmla="*/ 0 h 1465"/>
                <a:gd name="T20" fmla="*/ 1099 w 1099"/>
                <a:gd name="T21" fmla="*/ 1465 h 14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99" h="1465">
                  <a:moveTo>
                    <a:pt x="495" y="1465"/>
                  </a:moveTo>
                  <a:lnTo>
                    <a:pt x="1099" y="1465"/>
                  </a:lnTo>
                  <a:lnTo>
                    <a:pt x="1099" y="1465"/>
                  </a:lnTo>
                  <a:lnTo>
                    <a:pt x="658" y="408"/>
                  </a:lnTo>
                  <a:lnTo>
                    <a:pt x="0" y="0"/>
                  </a:lnTo>
                  <a:lnTo>
                    <a:pt x="495" y="146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88" name="Freeform 67"/>
            <p:cNvSpPr>
              <a:spLocks noChangeArrowheads="1"/>
            </p:cNvSpPr>
            <p:nvPr/>
          </p:nvSpPr>
          <p:spPr bwMode="auto">
            <a:xfrm rot="5400000" flipH="1">
              <a:off x="285068" y="674104"/>
              <a:ext cx="1756361" cy="2326495"/>
            </a:xfrm>
            <a:custGeom>
              <a:avLst/>
              <a:gdLst>
                <a:gd name="T0" fmla="*/ 744 w 1106"/>
                <a:gd name="T1" fmla="*/ 1465 h 1465"/>
                <a:gd name="T2" fmla="*/ 0 w 1106"/>
                <a:gd name="T3" fmla="*/ 712 h 1465"/>
                <a:gd name="T4" fmla="*/ 611 w 1106"/>
                <a:gd name="T5" fmla="*/ 0 h 1465"/>
                <a:gd name="T6" fmla="*/ 1106 w 1106"/>
                <a:gd name="T7" fmla="*/ 1465 h 1465"/>
                <a:gd name="T8" fmla="*/ 744 w 1106"/>
                <a:gd name="T9" fmla="*/ 1465 h 14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06"/>
                <a:gd name="T16" fmla="*/ 0 h 1465"/>
                <a:gd name="T17" fmla="*/ 1106 w 1106"/>
                <a:gd name="T18" fmla="*/ 1465 h 14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06" h="1465">
                  <a:moveTo>
                    <a:pt x="744" y="1465"/>
                  </a:moveTo>
                  <a:lnTo>
                    <a:pt x="0" y="712"/>
                  </a:lnTo>
                  <a:lnTo>
                    <a:pt x="611" y="0"/>
                  </a:lnTo>
                  <a:lnTo>
                    <a:pt x="1106" y="1465"/>
                  </a:lnTo>
                  <a:lnTo>
                    <a:pt x="744" y="146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89" name="Freeform 68"/>
            <p:cNvSpPr>
              <a:spLocks noChangeArrowheads="1"/>
            </p:cNvSpPr>
            <p:nvPr/>
          </p:nvSpPr>
          <p:spPr bwMode="auto">
            <a:xfrm rot="5400000" flipH="1">
              <a:off x="7155" y="1526884"/>
              <a:ext cx="1181494" cy="1195802"/>
            </a:xfrm>
            <a:custGeom>
              <a:avLst/>
              <a:gdLst>
                <a:gd name="T0" fmla="*/ 216 w 744"/>
                <a:gd name="T1" fmla="*/ 753 h 753"/>
                <a:gd name="T2" fmla="*/ 744 w 744"/>
                <a:gd name="T3" fmla="*/ 753 h 753"/>
                <a:gd name="T4" fmla="*/ 0 w 744"/>
                <a:gd name="T5" fmla="*/ 0 h 753"/>
                <a:gd name="T6" fmla="*/ 216 w 744"/>
                <a:gd name="T7" fmla="*/ 753 h 7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44"/>
                <a:gd name="T13" fmla="*/ 0 h 753"/>
                <a:gd name="T14" fmla="*/ 744 w 744"/>
                <a:gd name="T15" fmla="*/ 753 h 7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44" h="753">
                  <a:moveTo>
                    <a:pt x="216" y="753"/>
                  </a:moveTo>
                  <a:lnTo>
                    <a:pt x="744" y="753"/>
                  </a:lnTo>
                  <a:lnTo>
                    <a:pt x="0" y="0"/>
                  </a:lnTo>
                  <a:lnTo>
                    <a:pt x="216" y="75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90" name="Freeform 69"/>
            <p:cNvSpPr>
              <a:spLocks noChangeArrowheads="1"/>
            </p:cNvSpPr>
            <p:nvPr/>
          </p:nvSpPr>
          <p:spPr bwMode="auto">
            <a:xfrm rot="5400000" flipH="1">
              <a:off x="749565" y="1965967"/>
              <a:ext cx="633624" cy="2132752"/>
            </a:xfrm>
            <a:custGeom>
              <a:avLst/>
              <a:gdLst>
                <a:gd name="T0" fmla="*/ 0 w 399"/>
                <a:gd name="T1" fmla="*/ 1343 h 1343"/>
                <a:gd name="T2" fmla="*/ 399 w 399"/>
                <a:gd name="T3" fmla="*/ 591 h 1343"/>
                <a:gd name="T4" fmla="*/ 216 w 399"/>
                <a:gd name="T5" fmla="*/ 0 h 1343"/>
                <a:gd name="T6" fmla="*/ 0 w 399"/>
                <a:gd name="T7" fmla="*/ 1343 h 13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9"/>
                <a:gd name="T13" fmla="*/ 0 h 1343"/>
                <a:gd name="T14" fmla="*/ 399 w 399"/>
                <a:gd name="T15" fmla="*/ 1343 h 13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9" h="1343">
                  <a:moveTo>
                    <a:pt x="0" y="1343"/>
                  </a:moveTo>
                  <a:lnTo>
                    <a:pt x="399" y="591"/>
                  </a:lnTo>
                  <a:lnTo>
                    <a:pt x="216" y="0"/>
                  </a:lnTo>
                  <a:lnTo>
                    <a:pt x="0" y="134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91" name="Freeform 70"/>
            <p:cNvSpPr>
              <a:spLocks noChangeArrowheads="1"/>
            </p:cNvSpPr>
            <p:nvPr/>
          </p:nvSpPr>
          <p:spPr bwMode="auto">
            <a:xfrm rot="5400000" flipH="1">
              <a:off x="1852463" y="2057282"/>
              <a:ext cx="290610" cy="1607108"/>
            </a:xfrm>
            <a:custGeom>
              <a:avLst/>
              <a:gdLst>
                <a:gd name="T0" fmla="*/ 183 w 183"/>
                <a:gd name="T1" fmla="*/ 1012 h 1012"/>
                <a:gd name="T2" fmla="*/ 183 w 183"/>
                <a:gd name="T3" fmla="*/ 1011 h 1012"/>
                <a:gd name="T4" fmla="*/ 164 w 183"/>
                <a:gd name="T5" fmla="*/ 0 h 1012"/>
                <a:gd name="T6" fmla="*/ 0 w 183"/>
                <a:gd name="T7" fmla="*/ 421 h 1012"/>
                <a:gd name="T8" fmla="*/ 183 w 183"/>
                <a:gd name="T9" fmla="*/ 1012 h 10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3"/>
                <a:gd name="T16" fmla="*/ 0 h 1012"/>
                <a:gd name="T17" fmla="*/ 183 w 183"/>
                <a:gd name="T18" fmla="*/ 1012 h 10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3" h="1012">
                  <a:moveTo>
                    <a:pt x="183" y="1012"/>
                  </a:moveTo>
                  <a:lnTo>
                    <a:pt x="183" y="1011"/>
                  </a:lnTo>
                  <a:lnTo>
                    <a:pt x="164" y="0"/>
                  </a:lnTo>
                  <a:lnTo>
                    <a:pt x="0" y="421"/>
                  </a:lnTo>
                  <a:lnTo>
                    <a:pt x="183" y="1012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92" name="Freeform 75"/>
            <p:cNvSpPr>
              <a:spLocks noChangeArrowheads="1"/>
            </p:cNvSpPr>
            <p:nvPr/>
          </p:nvSpPr>
          <p:spPr bwMode="auto">
            <a:xfrm rot="5400000" flipH="1">
              <a:off x="2572652" y="2648819"/>
              <a:ext cx="1306949" cy="2250268"/>
            </a:xfrm>
            <a:custGeom>
              <a:avLst/>
              <a:gdLst>
                <a:gd name="T0" fmla="*/ 0 w 823"/>
                <a:gd name="T1" fmla="*/ 0 h 1417"/>
                <a:gd name="T2" fmla="*/ 125 w 823"/>
                <a:gd name="T3" fmla="*/ 1417 h 1417"/>
                <a:gd name="T4" fmla="*/ 823 w 823"/>
                <a:gd name="T5" fmla="*/ 1276 h 1417"/>
                <a:gd name="T6" fmla="*/ 0 w 823"/>
                <a:gd name="T7" fmla="*/ 0 h 14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3"/>
                <a:gd name="T13" fmla="*/ 0 h 1417"/>
                <a:gd name="T14" fmla="*/ 823 w 823"/>
                <a:gd name="T15" fmla="*/ 1417 h 14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3" h="1417">
                  <a:moveTo>
                    <a:pt x="0" y="0"/>
                  </a:moveTo>
                  <a:lnTo>
                    <a:pt x="125" y="1417"/>
                  </a:lnTo>
                  <a:lnTo>
                    <a:pt x="823" y="12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93" name="Freeform 76"/>
            <p:cNvSpPr>
              <a:spLocks noChangeArrowheads="1"/>
            </p:cNvSpPr>
            <p:nvPr/>
          </p:nvSpPr>
          <p:spPr bwMode="auto">
            <a:xfrm rot="5400000" flipH="1">
              <a:off x="608231" y="2512248"/>
              <a:ext cx="1108445" cy="2324907"/>
            </a:xfrm>
            <a:custGeom>
              <a:avLst/>
              <a:gdLst>
                <a:gd name="T0" fmla="*/ 473 w 698"/>
                <a:gd name="T1" fmla="*/ 1464 h 1464"/>
                <a:gd name="T2" fmla="*/ 0 w 698"/>
                <a:gd name="T3" fmla="*/ 141 h 1464"/>
                <a:gd name="T4" fmla="*/ 698 w 698"/>
                <a:gd name="T5" fmla="*/ 0 h 1464"/>
                <a:gd name="T6" fmla="*/ 473 w 698"/>
                <a:gd name="T7" fmla="*/ 1464 h 14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8"/>
                <a:gd name="T13" fmla="*/ 0 h 1464"/>
                <a:gd name="T14" fmla="*/ 698 w 698"/>
                <a:gd name="T15" fmla="*/ 1464 h 14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8" h="1464">
                  <a:moveTo>
                    <a:pt x="473" y="1464"/>
                  </a:moveTo>
                  <a:lnTo>
                    <a:pt x="0" y="141"/>
                  </a:lnTo>
                  <a:lnTo>
                    <a:pt x="698" y="0"/>
                  </a:lnTo>
                  <a:lnTo>
                    <a:pt x="473" y="14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94" name="Freeform 77"/>
            <p:cNvSpPr>
              <a:spLocks noChangeArrowheads="1"/>
            </p:cNvSpPr>
            <p:nvPr/>
          </p:nvSpPr>
          <p:spPr bwMode="auto">
            <a:xfrm rot="5400000" flipH="1">
              <a:off x="410521" y="3067266"/>
              <a:ext cx="1279952" cy="2100991"/>
            </a:xfrm>
            <a:custGeom>
              <a:avLst/>
              <a:gdLst>
                <a:gd name="T0" fmla="*/ 0 w 806"/>
                <a:gd name="T1" fmla="*/ 651 h 1323"/>
                <a:gd name="T2" fmla="*/ 333 w 806"/>
                <a:gd name="T3" fmla="*/ 0 h 1323"/>
                <a:gd name="T4" fmla="*/ 806 w 806"/>
                <a:gd name="T5" fmla="*/ 1323 h 1323"/>
                <a:gd name="T6" fmla="*/ 0 w 806"/>
                <a:gd name="T7" fmla="*/ 651 h 13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6"/>
                <a:gd name="T13" fmla="*/ 0 h 1323"/>
                <a:gd name="T14" fmla="*/ 806 w 806"/>
                <a:gd name="T15" fmla="*/ 1323 h 13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6" h="1323">
                  <a:moveTo>
                    <a:pt x="0" y="651"/>
                  </a:moveTo>
                  <a:lnTo>
                    <a:pt x="333" y="0"/>
                  </a:lnTo>
                  <a:lnTo>
                    <a:pt x="806" y="1323"/>
                  </a:lnTo>
                  <a:lnTo>
                    <a:pt x="0" y="65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95" name="Freeform 78"/>
            <p:cNvSpPr>
              <a:spLocks noChangeArrowheads="1"/>
            </p:cNvSpPr>
            <p:nvPr/>
          </p:nvSpPr>
          <p:spPr bwMode="auto">
            <a:xfrm rot="5400000" flipH="1">
              <a:off x="-106391" y="3584177"/>
              <a:ext cx="1279952" cy="1067170"/>
            </a:xfrm>
            <a:custGeom>
              <a:avLst/>
              <a:gdLst>
                <a:gd name="T0" fmla="*/ 0 w 806"/>
                <a:gd name="T1" fmla="*/ 0 h 672"/>
                <a:gd name="T2" fmla="*/ 10 w 806"/>
                <a:gd name="T3" fmla="*/ 396 h 672"/>
                <a:gd name="T4" fmla="*/ 806 w 806"/>
                <a:gd name="T5" fmla="*/ 672 h 672"/>
                <a:gd name="T6" fmla="*/ 0 w 806"/>
                <a:gd name="T7" fmla="*/ 0 h 6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6"/>
                <a:gd name="T13" fmla="*/ 0 h 672"/>
                <a:gd name="T14" fmla="*/ 806 w 806"/>
                <a:gd name="T15" fmla="*/ 672 h 6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6" h="672">
                  <a:moveTo>
                    <a:pt x="0" y="0"/>
                  </a:moveTo>
                  <a:lnTo>
                    <a:pt x="10" y="396"/>
                  </a:lnTo>
                  <a:lnTo>
                    <a:pt x="806" y="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96" name="Freeform 82"/>
            <p:cNvSpPr>
              <a:spLocks noChangeArrowheads="1"/>
            </p:cNvSpPr>
            <p:nvPr/>
          </p:nvSpPr>
          <p:spPr bwMode="auto">
            <a:xfrm rot="5400000" flipH="1">
              <a:off x="143725" y="2319309"/>
              <a:ext cx="1014751" cy="1302202"/>
            </a:xfrm>
            <a:custGeom>
              <a:avLst/>
              <a:gdLst>
                <a:gd name="T0" fmla="*/ 0 w 639"/>
                <a:gd name="T1" fmla="*/ 820 h 820"/>
                <a:gd name="T2" fmla="*/ 416 w 639"/>
                <a:gd name="T3" fmla="*/ 0 h 820"/>
                <a:gd name="T4" fmla="*/ 639 w 639"/>
                <a:gd name="T5" fmla="*/ 820 h 820"/>
                <a:gd name="T6" fmla="*/ 0 w 639"/>
                <a:gd name="T7" fmla="*/ 820 h 8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9"/>
                <a:gd name="T13" fmla="*/ 0 h 820"/>
                <a:gd name="T14" fmla="*/ 639 w 639"/>
                <a:gd name="T15" fmla="*/ 820 h 8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9" h="820">
                  <a:moveTo>
                    <a:pt x="0" y="820"/>
                  </a:moveTo>
                  <a:lnTo>
                    <a:pt x="416" y="0"/>
                  </a:lnTo>
                  <a:lnTo>
                    <a:pt x="639" y="820"/>
                  </a:lnTo>
                  <a:lnTo>
                    <a:pt x="0" y="82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97" name="Freeform 83"/>
            <p:cNvSpPr>
              <a:spLocks noChangeArrowheads="1"/>
            </p:cNvSpPr>
            <p:nvPr/>
          </p:nvSpPr>
          <p:spPr bwMode="auto">
            <a:xfrm rot="5400000" flipH="1">
              <a:off x="2548833" y="2625000"/>
              <a:ext cx="1578502" cy="2026353"/>
            </a:xfrm>
            <a:custGeom>
              <a:avLst/>
              <a:gdLst>
                <a:gd name="T0" fmla="*/ 994 w 994"/>
                <a:gd name="T1" fmla="*/ 816 h 1276"/>
                <a:gd name="T2" fmla="*/ 823 w 994"/>
                <a:gd name="T3" fmla="*/ 1276 h 1276"/>
                <a:gd name="T4" fmla="*/ 0 w 994"/>
                <a:gd name="T5" fmla="*/ 0 h 1276"/>
                <a:gd name="T6" fmla="*/ 994 w 994"/>
                <a:gd name="T7" fmla="*/ 816 h 12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94"/>
                <a:gd name="T13" fmla="*/ 0 h 1276"/>
                <a:gd name="T14" fmla="*/ 994 w 994"/>
                <a:gd name="T15" fmla="*/ 1276 h 12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94" h="1276">
                  <a:moveTo>
                    <a:pt x="994" y="816"/>
                  </a:moveTo>
                  <a:lnTo>
                    <a:pt x="823" y="1276"/>
                  </a:lnTo>
                  <a:lnTo>
                    <a:pt x="0" y="0"/>
                  </a:lnTo>
                  <a:lnTo>
                    <a:pt x="994" y="81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98" name="Freeform 84"/>
            <p:cNvSpPr>
              <a:spLocks noChangeArrowheads="1"/>
            </p:cNvSpPr>
            <p:nvPr/>
          </p:nvSpPr>
          <p:spPr bwMode="auto">
            <a:xfrm rot="5400000" flipH="1">
              <a:off x="1660314" y="1453830"/>
              <a:ext cx="1036984" cy="1753209"/>
            </a:xfrm>
            <a:custGeom>
              <a:avLst/>
              <a:gdLst>
                <a:gd name="T0" fmla="*/ 653 w 653"/>
                <a:gd name="T1" fmla="*/ 327 h 1104"/>
                <a:gd name="T2" fmla="*/ 20 w 653"/>
                <a:gd name="T3" fmla="*/ 1104 h 1104"/>
                <a:gd name="T4" fmla="*/ 0 w 653"/>
                <a:gd name="T5" fmla="*/ 0 h 1104"/>
                <a:gd name="T6" fmla="*/ 653 w 653"/>
                <a:gd name="T7" fmla="*/ 327 h 11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3"/>
                <a:gd name="T13" fmla="*/ 0 h 1104"/>
                <a:gd name="T14" fmla="*/ 653 w 653"/>
                <a:gd name="T15" fmla="*/ 1104 h 11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3" h="1104">
                  <a:moveTo>
                    <a:pt x="653" y="327"/>
                  </a:moveTo>
                  <a:lnTo>
                    <a:pt x="20" y="1104"/>
                  </a:lnTo>
                  <a:lnTo>
                    <a:pt x="0" y="0"/>
                  </a:lnTo>
                  <a:lnTo>
                    <a:pt x="653" y="32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99" name="Freeform 85"/>
            <p:cNvSpPr>
              <a:spLocks noChangeArrowheads="1"/>
            </p:cNvSpPr>
            <p:nvPr/>
          </p:nvSpPr>
          <p:spPr bwMode="auto">
            <a:xfrm rot="5400000" flipH="1">
              <a:off x="3033980" y="1317258"/>
              <a:ext cx="1035395" cy="2027941"/>
            </a:xfrm>
            <a:custGeom>
              <a:avLst/>
              <a:gdLst>
                <a:gd name="T0" fmla="*/ 0 w 652"/>
                <a:gd name="T1" fmla="*/ 951 h 1277"/>
                <a:gd name="T2" fmla="*/ 339 w 652"/>
                <a:gd name="T3" fmla="*/ 0 h 1277"/>
                <a:gd name="T4" fmla="*/ 652 w 652"/>
                <a:gd name="T5" fmla="*/ 1277 h 1277"/>
                <a:gd name="T6" fmla="*/ 0 w 652"/>
                <a:gd name="T7" fmla="*/ 951 h 12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2"/>
                <a:gd name="T13" fmla="*/ 0 h 1277"/>
                <a:gd name="T14" fmla="*/ 652 w 652"/>
                <a:gd name="T15" fmla="*/ 1277 h 12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2" h="1277">
                  <a:moveTo>
                    <a:pt x="0" y="951"/>
                  </a:moveTo>
                  <a:lnTo>
                    <a:pt x="339" y="0"/>
                  </a:lnTo>
                  <a:lnTo>
                    <a:pt x="652" y="1277"/>
                  </a:lnTo>
                  <a:lnTo>
                    <a:pt x="0" y="95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200" name="Freeform 86"/>
            <p:cNvSpPr>
              <a:spLocks noChangeArrowheads="1"/>
            </p:cNvSpPr>
            <p:nvPr/>
          </p:nvSpPr>
          <p:spPr bwMode="auto">
            <a:xfrm rot="5400000" flipH="1">
              <a:off x="2406702" y="150051"/>
              <a:ext cx="1583266" cy="2737800"/>
            </a:xfrm>
            <a:custGeom>
              <a:avLst/>
              <a:gdLst>
                <a:gd name="T0" fmla="*/ 314 w 997"/>
                <a:gd name="T1" fmla="*/ 1279 h 1724"/>
                <a:gd name="T2" fmla="*/ 313 w 997"/>
                <a:gd name="T3" fmla="*/ 1278 h 1724"/>
                <a:gd name="T4" fmla="*/ 0 w 997"/>
                <a:gd name="T5" fmla="*/ 1 h 1724"/>
                <a:gd name="T6" fmla="*/ 2 w 997"/>
                <a:gd name="T7" fmla="*/ 0 h 1724"/>
                <a:gd name="T8" fmla="*/ 997 w 997"/>
                <a:gd name="T9" fmla="*/ 1724 h 1724"/>
                <a:gd name="T10" fmla="*/ 314 w 997"/>
                <a:gd name="T11" fmla="*/ 1279 h 17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7"/>
                <a:gd name="T19" fmla="*/ 0 h 1724"/>
                <a:gd name="T20" fmla="*/ 997 w 997"/>
                <a:gd name="T21" fmla="*/ 1724 h 17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7" h="1724">
                  <a:moveTo>
                    <a:pt x="314" y="1279"/>
                  </a:moveTo>
                  <a:lnTo>
                    <a:pt x="313" y="1278"/>
                  </a:lnTo>
                  <a:lnTo>
                    <a:pt x="0" y="1"/>
                  </a:lnTo>
                  <a:lnTo>
                    <a:pt x="2" y="0"/>
                  </a:lnTo>
                  <a:lnTo>
                    <a:pt x="997" y="1724"/>
                  </a:lnTo>
                  <a:lnTo>
                    <a:pt x="314" y="127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201" name="Freeform 87"/>
            <p:cNvSpPr>
              <a:spLocks noChangeArrowheads="1"/>
            </p:cNvSpPr>
            <p:nvPr/>
          </p:nvSpPr>
          <p:spPr bwMode="auto">
            <a:xfrm rot="5400000" flipH="1">
              <a:off x="2047014" y="-217578"/>
              <a:ext cx="2307408" cy="2742564"/>
            </a:xfrm>
            <a:custGeom>
              <a:avLst/>
              <a:gdLst>
                <a:gd name="T0" fmla="*/ 1453 w 1453"/>
                <a:gd name="T1" fmla="*/ 1389 h 1727"/>
                <a:gd name="T2" fmla="*/ 995 w 1453"/>
                <a:gd name="T3" fmla="*/ 1727 h 1727"/>
                <a:gd name="T4" fmla="*/ 0 w 1453"/>
                <a:gd name="T5" fmla="*/ 3 h 1727"/>
                <a:gd name="T6" fmla="*/ 8 w 1453"/>
                <a:gd name="T7" fmla="*/ 0 h 1727"/>
                <a:gd name="T8" fmla="*/ 1453 w 1453"/>
                <a:gd name="T9" fmla="*/ 989 h 1727"/>
                <a:gd name="T10" fmla="*/ 1453 w 1453"/>
                <a:gd name="T11" fmla="*/ 1389 h 17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53"/>
                <a:gd name="T19" fmla="*/ 0 h 1727"/>
                <a:gd name="T20" fmla="*/ 1453 w 1453"/>
                <a:gd name="T21" fmla="*/ 1727 h 17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53" h="1727">
                  <a:moveTo>
                    <a:pt x="1453" y="1389"/>
                  </a:moveTo>
                  <a:lnTo>
                    <a:pt x="995" y="1727"/>
                  </a:lnTo>
                  <a:lnTo>
                    <a:pt x="0" y="3"/>
                  </a:lnTo>
                  <a:lnTo>
                    <a:pt x="8" y="0"/>
                  </a:lnTo>
                  <a:lnTo>
                    <a:pt x="1453" y="989"/>
                  </a:lnTo>
                  <a:lnTo>
                    <a:pt x="1453" y="138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202" name="Freeform 88"/>
            <p:cNvSpPr>
              <a:spLocks noChangeArrowheads="1"/>
            </p:cNvSpPr>
            <p:nvPr/>
          </p:nvSpPr>
          <p:spPr bwMode="auto">
            <a:xfrm rot="5400000" flipH="1">
              <a:off x="2639357" y="362061"/>
              <a:ext cx="2294703" cy="1570582"/>
            </a:xfrm>
            <a:custGeom>
              <a:avLst/>
              <a:gdLst>
                <a:gd name="T0" fmla="*/ 1445 w 1445"/>
                <a:gd name="T1" fmla="*/ 989 h 989"/>
                <a:gd name="T2" fmla="*/ 0 w 1445"/>
                <a:gd name="T3" fmla="*/ 0 h 989"/>
                <a:gd name="T4" fmla="*/ 1445 w 1445"/>
                <a:gd name="T5" fmla="*/ 262 h 989"/>
                <a:gd name="T6" fmla="*/ 1445 w 1445"/>
                <a:gd name="T7" fmla="*/ 989 h 9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45"/>
                <a:gd name="T13" fmla="*/ 0 h 989"/>
                <a:gd name="T14" fmla="*/ 1445 w 1445"/>
                <a:gd name="T15" fmla="*/ 989 h 9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45" h="989">
                  <a:moveTo>
                    <a:pt x="1445" y="989"/>
                  </a:moveTo>
                  <a:lnTo>
                    <a:pt x="0" y="0"/>
                  </a:lnTo>
                  <a:lnTo>
                    <a:pt x="1445" y="262"/>
                  </a:lnTo>
                  <a:lnTo>
                    <a:pt x="1445" y="98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203" name="Freeform 89"/>
            <p:cNvSpPr>
              <a:spLocks noChangeArrowheads="1"/>
            </p:cNvSpPr>
            <p:nvPr/>
          </p:nvSpPr>
          <p:spPr bwMode="auto">
            <a:xfrm rot="5400000" flipH="1">
              <a:off x="819439" y="-819438"/>
              <a:ext cx="727318" cy="2366196"/>
            </a:xfrm>
            <a:custGeom>
              <a:avLst/>
              <a:gdLst>
                <a:gd name="T0" fmla="*/ 458 w 458"/>
                <a:gd name="T1" fmla="*/ 0 h 1490"/>
                <a:gd name="T2" fmla="*/ 0 w 458"/>
                <a:gd name="T3" fmla="*/ 338 h 1490"/>
                <a:gd name="T4" fmla="*/ 458 w 458"/>
                <a:gd name="T5" fmla="*/ 1490 h 1490"/>
                <a:gd name="T6" fmla="*/ 458 w 458"/>
                <a:gd name="T7" fmla="*/ 0 h 14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490"/>
                <a:gd name="T14" fmla="*/ 458 w 458"/>
                <a:gd name="T15" fmla="*/ 1490 h 14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490">
                  <a:moveTo>
                    <a:pt x="458" y="0"/>
                  </a:moveTo>
                  <a:lnTo>
                    <a:pt x="0" y="338"/>
                  </a:lnTo>
                  <a:lnTo>
                    <a:pt x="458" y="149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204" name="Freeform 90"/>
            <p:cNvSpPr>
              <a:spLocks noChangeArrowheads="1"/>
            </p:cNvSpPr>
            <p:nvPr/>
          </p:nvSpPr>
          <p:spPr bwMode="auto">
            <a:xfrm rot="5400000" flipH="1">
              <a:off x="362088" y="-362087"/>
              <a:ext cx="1811942" cy="2536117"/>
            </a:xfrm>
            <a:custGeom>
              <a:avLst/>
              <a:gdLst>
                <a:gd name="T0" fmla="*/ 514 w 1141"/>
                <a:gd name="T1" fmla="*/ 1597 h 1597"/>
                <a:gd name="T2" fmla="*/ 1141 w 1141"/>
                <a:gd name="T3" fmla="*/ 1597 h 1597"/>
                <a:gd name="T4" fmla="*/ 1141 w 1141"/>
                <a:gd name="T5" fmla="*/ 1597 h 1597"/>
                <a:gd name="T6" fmla="*/ 683 w 1141"/>
                <a:gd name="T7" fmla="*/ 445 h 1597"/>
                <a:gd name="T8" fmla="*/ 0 w 1141"/>
                <a:gd name="T9" fmla="*/ 0 h 1597"/>
                <a:gd name="T10" fmla="*/ 514 w 1141"/>
                <a:gd name="T11" fmla="*/ 1597 h 15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41"/>
                <a:gd name="T19" fmla="*/ 0 h 1597"/>
                <a:gd name="T20" fmla="*/ 1141 w 1141"/>
                <a:gd name="T21" fmla="*/ 1597 h 15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41" h="1597">
                  <a:moveTo>
                    <a:pt x="514" y="1597"/>
                  </a:moveTo>
                  <a:lnTo>
                    <a:pt x="1141" y="1597"/>
                  </a:lnTo>
                  <a:lnTo>
                    <a:pt x="1141" y="1597"/>
                  </a:lnTo>
                  <a:lnTo>
                    <a:pt x="683" y="445"/>
                  </a:lnTo>
                  <a:lnTo>
                    <a:pt x="0" y="0"/>
                  </a:lnTo>
                  <a:lnTo>
                    <a:pt x="514" y="159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205" name="Freeform 91"/>
            <p:cNvSpPr>
              <a:spLocks noChangeArrowheads="1"/>
            </p:cNvSpPr>
            <p:nvPr/>
          </p:nvSpPr>
          <p:spPr bwMode="auto">
            <a:xfrm rot="5400000" flipH="1">
              <a:off x="357324" y="638372"/>
              <a:ext cx="1821471" cy="2536117"/>
            </a:xfrm>
            <a:custGeom>
              <a:avLst/>
              <a:gdLst>
                <a:gd name="T0" fmla="*/ 771 w 1147"/>
                <a:gd name="T1" fmla="*/ 1597 h 1597"/>
                <a:gd name="T2" fmla="*/ 0 w 1147"/>
                <a:gd name="T3" fmla="*/ 777 h 1597"/>
                <a:gd name="T4" fmla="*/ 633 w 1147"/>
                <a:gd name="T5" fmla="*/ 0 h 1597"/>
                <a:gd name="T6" fmla="*/ 1147 w 1147"/>
                <a:gd name="T7" fmla="*/ 1597 h 1597"/>
                <a:gd name="T8" fmla="*/ 771 w 1147"/>
                <a:gd name="T9" fmla="*/ 1597 h 15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7"/>
                <a:gd name="T16" fmla="*/ 0 h 1597"/>
                <a:gd name="T17" fmla="*/ 1147 w 1147"/>
                <a:gd name="T18" fmla="*/ 1597 h 15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7" h="1597">
                  <a:moveTo>
                    <a:pt x="771" y="1597"/>
                  </a:moveTo>
                  <a:lnTo>
                    <a:pt x="0" y="777"/>
                  </a:lnTo>
                  <a:lnTo>
                    <a:pt x="633" y="0"/>
                  </a:lnTo>
                  <a:lnTo>
                    <a:pt x="1147" y="1597"/>
                  </a:lnTo>
                  <a:lnTo>
                    <a:pt x="771" y="159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206" name="Freeform 92"/>
            <p:cNvSpPr>
              <a:spLocks noChangeArrowheads="1"/>
            </p:cNvSpPr>
            <p:nvPr/>
          </p:nvSpPr>
          <p:spPr bwMode="auto">
            <a:xfrm rot="5400000" flipH="1">
              <a:off x="38915" y="1553879"/>
              <a:ext cx="1224371" cy="1302202"/>
            </a:xfrm>
            <a:custGeom>
              <a:avLst/>
              <a:gdLst>
                <a:gd name="T0" fmla="*/ 223 w 771"/>
                <a:gd name="T1" fmla="*/ 820 h 820"/>
                <a:gd name="T2" fmla="*/ 771 w 771"/>
                <a:gd name="T3" fmla="*/ 820 h 820"/>
                <a:gd name="T4" fmla="*/ 0 w 771"/>
                <a:gd name="T5" fmla="*/ 0 h 820"/>
                <a:gd name="T6" fmla="*/ 223 w 771"/>
                <a:gd name="T7" fmla="*/ 820 h 8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1"/>
                <a:gd name="T13" fmla="*/ 0 h 820"/>
                <a:gd name="T14" fmla="*/ 771 w 771"/>
                <a:gd name="T15" fmla="*/ 820 h 8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1" h="820">
                  <a:moveTo>
                    <a:pt x="223" y="820"/>
                  </a:moveTo>
                  <a:lnTo>
                    <a:pt x="771" y="820"/>
                  </a:lnTo>
                  <a:lnTo>
                    <a:pt x="0" y="0"/>
                  </a:lnTo>
                  <a:lnTo>
                    <a:pt x="223" y="82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207" name="Freeform 93"/>
            <p:cNvSpPr>
              <a:spLocks noChangeArrowheads="1"/>
            </p:cNvSpPr>
            <p:nvPr/>
          </p:nvSpPr>
          <p:spPr bwMode="auto">
            <a:xfrm rot="5400000" flipH="1">
              <a:off x="832937" y="1985816"/>
              <a:ext cx="659033" cy="2324907"/>
            </a:xfrm>
            <a:custGeom>
              <a:avLst/>
              <a:gdLst>
                <a:gd name="T0" fmla="*/ 0 w 415"/>
                <a:gd name="T1" fmla="*/ 1464 h 1464"/>
                <a:gd name="T2" fmla="*/ 415 w 415"/>
                <a:gd name="T3" fmla="*/ 644 h 1464"/>
                <a:gd name="T4" fmla="*/ 225 w 415"/>
                <a:gd name="T5" fmla="*/ 0 h 1464"/>
                <a:gd name="T6" fmla="*/ 0 w 415"/>
                <a:gd name="T7" fmla="*/ 1464 h 14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5"/>
                <a:gd name="T13" fmla="*/ 0 h 1464"/>
                <a:gd name="T14" fmla="*/ 415 w 415"/>
                <a:gd name="T15" fmla="*/ 1464 h 14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5" h="1464">
                  <a:moveTo>
                    <a:pt x="0" y="1464"/>
                  </a:moveTo>
                  <a:lnTo>
                    <a:pt x="415" y="644"/>
                  </a:lnTo>
                  <a:lnTo>
                    <a:pt x="225" y="0"/>
                  </a:lnTo>
                  <a:lnTo>
                    <a:pt x="0" y="14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208" name="Freeform 94"/>
            <p:cNvSpPr>
              <a:spLocks noChangeArrowheads="1"/>
            </p:cNvSpPr>
            <p:nvPr/>
          </p:nvSpPr>
          <p:spPr bwMode="auto">
            <a:xfrm rot="5400000" flipH="1">
              <a:off x="2027149" y="2092218"/>
              <a:ext cx="303314" cy="1753209"/>
            </a:xfrm>
            <a:custGeom>
              <a:avLst/>
              <a:gdLst>
                <a:gd name="T0" fmla="*/ 190 w 191"/>
                <a:gd name="T1" fmla="*/ 1104 h 1104"/>
                <a:gd name="T2" fmla="*/ 191 w 191"/>
                <a:gd name="T3" fmla="*/ 1104 h 1104"/>
                <a:gd name="T4" fmla="*/ 171 w 191"/>
                <a:gd name="T5" fmla="*/ 0 h 1104"/>
                <a:gd name="T6" fmla="*/ 0 w 191"/>
                <a:gd name="T7" fmla="*/ 460 h 1104"/>
                <a:gd name="T8" fmla="*/ 190 w 191"/>
                <a:gd name="T9" fmla="*/ 1104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1"/>
                <a:gd name="T16" fmla="*/ 0 h 1104"/>
                <a:gd name="T17" fmla="*/ 191 w 191"/>
                <a:gd name="T18" fmla="*/ 1104 h 1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1" h="1104">
                  <a:moveTo>
                    <a:pt x="190" y="1104"/>
                  </a:moveTo>
                  <a:lnTo>
                    <a:pt x="191" y="1104"/>
                  </a:lnTo>
                  <a:lnTo>
                    <a:pt x="171" y="0"/>
                  </a:lnTo>
                  <a:lnTo>
                    <a:pt x="0" y="460"/>
                  </a:lnTo>
                  <a:lnTo>
                    <a:pt x="190" y="110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209" name="Oval 104"/>
            <p:cNvSpPr>
              <a:spLocks noChangeArrowheads="1"/>
            </p:cNvSpPr>
            <p:nvPr/>
          </p:nvSpPr>
          <p:spPr bwMode="auto">
            <a:xfrm rot="5400000" flipH="1">
              <a:off x="936951" y="4556058"/>
              <a:ext cx="58758" cy="7781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210" name="Oval 105"/>
            <p:cNvSpPr>
              <a:spLocks noChangeArrowheads="1"/>
            </p:cNvSpPr>
            <p:nvPr/>
          </p:nvSpPr>
          <p:spPr bwMode="auto">
            <a:xfrm rot="5400000" flipH="1">
              <a:off x="389073" y="4517945"/>
              <a:ext cx="58758" cy="7781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211" name="Oval 106"/>
            <p:cNvSpPr>
              <a:spLocks noChangeArrowheads="1"/>
            </p:cNvSpPr>
            <p:nvPr/>
          </p:nvSpPr>
          <p:spPr bwMode="auto">
            <a:xfrm rot="5400000" flipH="1">
              <a:off x="1891369" y="4035184"/>
              <a:ext cx="58758" cy="7781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212" name="Oval 107"/>
            <p:cNvSpPr>
              <a:spLocks noChangeArrowheads="1"/>
            </p:cNvSpPr>
            <p:nvPr/>
          </p:nvSpPr>
          <p:spPr bwMode="auto">
            <a:xfrm rot="5400000" flipH="1">
              <a:off x="2112109" y="2977556"/>
              <a:ext cx="58758" cy="7781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213" name="Oval 108"/>
            <p:cNvSpPr>
              <a:spLocks noChangeArrowheads="1"/>
            </p:cNvSpPr>
            <p:nvPr/>
          </p:nvSpPr>
          <p:spPr bwMode="auto">
            <a:xfrm rot="5400000" flipH="1">
              <a:off x="2785443" y="2698063"/>
              <a:ext cx="58758" cy="7781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214" name="Oval 109"/>
            <p:cNvSpPr>
              <a:spLocks noChangeArrowheads="1"/>
            </p:cNvSpPr>
            <p:nvPr/>
          </p:nvSpPr>
          <p:spPr bwMode="auto">
            <a:xfrm rot="5400000" flipH="1">
              <a:off x="1176746" y="2685359"/>
              <a:ext cx="58758" cy="7781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215" name="Oval 110"/>
            <p:cNvSpPr>
              <a:spLocks noChangeArrowheads="1"/>
            </p:cNvSpPr>
            <p:nvPr/>
          </p:nvSpPr>
          <p:spPr bwMode="auto">
            <a:xfrm rot="5400000" flipH="1">
              <a:off x="2297116" y="1707926"/>
              <a:ext cx="58758" cy="7940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216" name="Oval 111"/>
            <p:cNvSpPr>
              <a:spLocks noChangeArrowheads="1"/>
            </p:cNvSpPr>
            <p:nvPr/>
          </p:nvSpPr>
          <p:spPr bwMode="auto">
            <a:xfrm rot="5400000" flipH="1">
              <a:off x="1683335" y="663796"/>
              <a:ext cx="58758" cy="7781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00" name="矩形 99"/>
          <p:cNvSpPr/>
          <p:nvPr/>
        </p:nvSpPr>
        <p:spPr>
          <a:xfrm>
            <a:off x="5059823" y="2576029"/>
            <a:ext cx="25412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44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PART 03</a:t>
            </a:r>
            <a:endParaRPr lang="en-US" altLang="zh-CN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1" name="矩形 100"/>
          <p:cNvSpPr/>
          <p:nvPr/>
        </p:nvSpPr>
        <p:spPr>
          <a:xfrm>
            <a:off x="5121387" y="3403346"/>
            <a:ext cx="241808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002060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基本部分</a:t>
            </a:r>
            <a:endParaRPr lang="zh-CN" alt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49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/>
          <p:cNvGrpSpPr/>
          <p:nvPr/>
        </p:nvGrpSpPr>
        <p:grpSpPr>
          <a:xfrm>
            <a:off x="1" y="0"/>
            <a:ext cx="781050" cy="812406"/>
            <a:chOff x="0" y="-1"/>
            <a:chExt cx="1739901" cy="1809751"/>
          </a:xfrm>
        </p:grpSpPr>
        <p:sp>
          <p:nvSpPr>
            <p:cNvPr id="3" name="Freeform 51"/>
            <p:cNvSpPr>
              <a:spLocks noChangeArrowheads="1"/>
            </p:cNvSpPr>
            <p:nvPr/>
          </p:nvSpPr>
          <p:spPr bwMode="auto">
            <a:xfrm rot="5400000" flipH="1">
              <a:off x="886683" y="990465"/>
              <a:ext cx="479016" cy="785040"/>
            </a:xfrm>
            <a:custGeom>
              <a:avLst/>
              <a:gdLst>
                <a:gd name="T0" fmla="*/ 0 w 793"/>
                <a:gd name="T1" fmla="*/ 0 h 1299"/>
                <a:gd name="T2" fmla="*/ 120 w 793"/>
                <a:gd name="T3" fmla="*/ 1299 h 1299"/>
                <a:gd name="T4" fmla="*/ 793 w 793"/>
                <a:gd name="T5" fmla="*/ 1170 h 1299"/>
                <a:gd name="T6" fmla="*/ 0 w 793"/>
                <a:gd name="T7" fmla="*/ 0 h 12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3"/>
                <a:gd name="T13" fmla="*/ 0 h 1299"/>
                <a:gd name="T14" fmla="*/ 793 w 793"/>
                <a:gd name="T15" fmla="*/ 1299 h 12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3" h="1299">
                  <a:moveTo>
                    <a:pt x="0" y="0"/>
                  </a:moveTo>
                  <a:lnTo>
                    <a:pt x="120" y="1299"/>
                  </a:lnTo>
                  <a:lnTo>
                    <a:pt x="793" y="1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" name="Freeform 52"/>
            <p:cNvSpPr>
              <a:spLocks noChangeArrowheads="1"/>
            </p:cNvSpPr>
            <p:nvPr/>
          </p:nvSpPr>
          <p:spPr bwMode="auto">
            <a:xfrm rot="5400000" flipH="1">
              <a:off x="202551" y="940926"/>
              <a:ext cx="406529" cy="811631"/>
            </a:xfrm>
            <a:custGeom>
              <a:avLst/>
              <a:gdLst>
                <a:gd name="T0" fmla="*/ 457 w 673"/>
                <a:gd name="T1" fmla="*/ 1343 h 1343"/>
                <a:gd name="T2" fmla="*/ 0 w 673"/>
                <a:gd name="T3" fmla="*/ 129 h 1343"/>
                <a:gd name="T4" fmla="*/ 673 w 673"/>
                <a:gd name="T5" fmla="*/ 0 h 1343"/>
                <a:gd name="T6" fmla="*/ 457 w 673"/>
                <a:gd name="T7" fmla="*/ 1343 h 13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3"/>
                <a:gd name="T13" fmla="*/ 0 h 1343"/>
                <a:gd name="T14" fmla="*/ 673 w 673"/>
                <a:gd name="T15" fmla="*/ 1343 h 13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3" h="1343">
                  <a:moveTo>
                    <a:pt x="457" y="1343"/>
                  </a:moveTo>
                  <a:lnTo>
                    <a:pt x="0" y="129"/>
                  </a:lnTo>
                  <a:lnTo>
                    <a:pt x="673" y="0"/>
                  </a:lnTo>
                  <a:lnTo>
                    <a:pt x="457" y="134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" name="Freeform 53"/>
            <p:cNvSpPr>
              <a:spLocks noChangeArrowheads="1"/>
            </p:cNvSpPr>
            <p:nvPr/>
          </p:nvSpPr>
          <p:spPr bwMode="auto">
            <a:xfrm rot="5400000" flipH="1">
              <a:off x="132160" y="1141793"/>
              <a:ext cx="469351" cy="733671"/>
            </a:xfrm>
            <a:custGeom>
              <a:avLst/>
              <a:gdLst>
                <a:gd name="T0" fmla="*/ 0 w 777"/>
                <a:gd name="T1" fmla="*/ 598 h 1214"/>
                <a:gd name="T2" fmla="*/ 320 w 777"/>
                <a:gd name="T3" fmla="*/ 0 h 1214"/>
                <a:gd name="T4" fmla="*/ 777 w 777"/>
                <a:gd name="T5" fmla="*/ 1214 h 1214"/>
                <a:gd name="T6" fmla="*/ 0 w 777"/>
                <a:gd name="T7" fmla="*/ 598 h 12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1214"/>
                <a:gd name="T14" fmla="*/ 777 w 777"/>
                <a:gd name="T15" fmla="*/ 1214 h 12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1214">
                  <a:moveTo>
                    <a:pt x="0" y="598"/>
                  </a:moveTo>
                  <a:lnTo>
                    <a:pt x="320" y="0"/>
                  </a:lnTo>
                  <a:lnTo>
                    <a:pt x="777" y="1214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" name="Freeform 54"/>
            <p:cNvSpPr>
              <a:spLocks noChangeArrowheads="1"/>
            </p:cNvSpPr>
            <p:nvPr/>
          </p:nvSpPr>
          <p:spPr bwMode="auto">
            <a:xfrm rot="5400000" flipH="1">
              <a:off x="-48538" y="1322491"/>
              <a:ext cx="469351" cy="372274"/>
            </a:xfrm>
            <a:custGeom>
              <a:avLst/>
              <a:gdLst>
                <a:gd name="T0" fmla="*/ 0 w 777"/>
                <a:gd name="T1" fmla="*/ 0 h 616"/>
                <a:gd name="T2" fmla="*/ 9 w 777"/>
                <a:gd name="T3" fmla="*/ 362 h 616"/>
                <a:gd name="T4" fmla="*/ 777 w 777"/>
                <a:gd name="T5" fmla="*/ 616 h 616"/>
                <a:gd name="T6" fmla="*/ 0 w 777"/>
                <a:gd name="T7" fmla="*/ 0 h 6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616"/>
                <a:gd name="T14" fmla="*/ 777 w 777"/>
                <a:gd name="T15" fmla="*/ 616 h 6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616">
                  <a:moveTo>
                    <a:pt x="0" y="0"/>
                  </a:moveTo>
                  <a:lnTo>
                    <a:pt x="9" y="362"/>
                  </a:lnTo>
                  <a:lnTo>
                    <a:pt x="777" y="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Freeform 58"/>
            <p:cNvSpPr>
              <a:spLocks noChangeArrowheads="1"/>
            </p:cNvSpPr>
            <p:nvPr/>
          </p:nvSpPr>
          <p:spPr bwMode="auto">
            <a:xfrm rot="5400000" flipH="1">
              <a:off x="41788" y="860671"/>
              <a:ext cx="371494" cy="455069"/>
            </a:xfrm>
            <a:custGeom>
              <a:avLst/>
              <a:gdLst>
                <a:gd name="T0" fmla="*/ 0 w 615"/>
                <a:gd name="T1" fmla="*/ 753 h 753"/>
                <a:gd name="T2" fmla="*/ 399 w 615"/>
                <a:gd name="T3" fmla="*/ 0 h 753"/>
                <a:gd name="T4" fmla="*/ 615 w 615"/>
                <a:gd name="T5" fmla="*/ 753 h 753"/>
                <a:gd name="T6" fmla="*/ 0 w 615"/>
                <a:gd name="T7" fmla="*/ 753 h 7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5"/>
                <a:gd name="T13" fmla="*/ 0 h 753"/>
                <a:gd name="T14" fmla="*/ 615 w 615"/>
                <a:gd name="T15" fmla="*/ 753 h 7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5" h="753">
                  <a:moveTo>
                    <a:pt x="0" y="753"/>
                  </a:moveTo>
                  <a:lnTo>
                    <a:pt x="399" y="0"/>
                  </a:lnTo>
                  <a:lnTo>
                    <a:pt x="615" y="753"/>
                  </a:lnTo>
                  <a:lnTo>
                    <a:pt x="0" y="75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Freeform 59"/>
            <p:cNvSpPr>
              <a:spLocks noChangeArrowheads="1"/>
            </p:cNvSpPr>
            <p:nvPr/>
          </p:nvSpPr>
          <p:spPr bwMode="auto">
            <a:xfrm rot="5400000" flipH="1">
              <a:off x="876130" y="979912"/>
              <a:ext cx="578081" cy="707080"/>
            </a:xfrm>
            <a:custGeom>
              <a:avLst/>
              <a:gdLst>
                <a:gd name="T0" fmla="*/ 957 w 957"/>
                <a:gd name="T1" fmla="*/ 749 h 1170"/>
                <a:gd name="T2" fmla="*/ 793 w 957"/>
                <a:gd name="T3" fmla="*/ 1170 h 1170"/>
                <a:gd name="T4" fmla="*/ 0 w 957"/>
                <a:gd name="T5" fmla="*/ 0 h 1170"/>
                <a:gd name="T6" fmla="*/ 957 w 957"/>
                <a:gd name="T7" fmla="*/ 749 h 11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57"/>
                <a:gd name="T13" fmla="*/ 0 h 1170"/>
                <a:gd name="T14" fmla="*/ 957 w 957"/>
                <a:gd name="T15" fmla="*/ 1170 h 11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57" h="1170">
                  <a:moveTo>
                    <a:pt x="957" y="749"/>
                  </a:moveTo>
                  <a:lnTo>
                    <a:pt x="793" y="1170"/>
                  </a:lnTo>
                  <a:lnTo>
                    <a:pt x="0" y="0"/>
                  </a:lnTo>
                  <a:lnTo>
                    <a:pt x="957" y="74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Freeform 60"/>
            <p:cNvSpPr>
              <a:spLocks noChangeArrowheads="1"/>
            </p:cNvSpPr>
            <p:nvPr/>
          </p:nvSpPr>
          <p:spPr bwMode="auto">
            <a:xfrm rot="5400000" flipH="1">
              <a:off x="570287" y="548640"/>
              <a:ext cx="380555" cy="610989"/>
            </a:xfrm>
            <a:custGeom>
              <a:avLst/>
              <a:gdLst>
                <a:gd name="T0" fmla="*/ 630 w 630"/>
                <a:gd name="T1" fmla="*/ 299 h 1011"/>
                <a:gd name="T2" fmla="*/ 19 w 630"/>
                <a:gd name="T3" fmla="*/ 1011 h 1011"/>
                <a:gd name="T4" fmla="*/ 0 w 630"/>
                <a:gd name="T5" fmla="*/ 0 h 1011"/>
                <a:gd name="T6" fmla="*/ 630 w 630"/>
                <a:gd name="T7" fmla="*/ 299 h 10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0"/>
                <a:gd name="T13" fmla="*/ 0 h 1011"/>
                <a:gd name="T14" fmla="*/ 630 w 630"/>
                <a:gd name="T15" fmla="*/ 1011 h 10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0" h="1011">
                  <a:moveTo>
                    <a:pt x="630" y="299"/>
                  </a:moveTo>
                  <a:lnTo>
                    <a:pt x="19" y="1011"/>
                  </a:lnTo>
                  <a:lnTo>
                    <a:pt x="0" y="0"/>
                  </a:lnTo>
                  <a:lnTo>
                    <a:pt x="630" y="29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Freeform 61"/>
            <p:cNvSpPr>
              <a:spLocks noChangeArrowheads="1"/>
            </p:cNvSpPr>
            <p:nvPr/>
          </p:nvSpPr>
          <p:spPr bwMode="auto">
            <a:xfrm rot="5400000" flipH="1">
              <a:off x="1050134" y="500292"/>
              <a:ext cx="379951" cy="708288"/>
            </a:xfrm>
            <a:custGeom>
              <a:avLst/>
              <a:gdLst>
                <a:gd name="T0" fmla="*/ 0 w 629"/>
                <a:gd name="T1" fmla="*/ 874 h 1172"/>
                <a:gd name="T2" fmla="*/ 328 w 629"/>
                <a:gd name="T3" fmla="*/ 0 h 1172"/>
                <a:gd name="T4" fmla="*/ 629 w 629"/>
                <a:gd name="T5" fmla="*/ 1172 h 1172"/>
                <a:gd name="T6" fmla="*/ 0 w 629"/>
                <a:gd name="T7" fmla="*/ 874 h 11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9"/>
                <a:gd name="T13" fmla="*/ 0 h 1172"/>
                <a:gd name="T14" fmla="*/ 629 w 629"/>
                <a:gd name="T15" fmla="*/ 1172 h 11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9" h="1172">
                  <a:moveTo>
                    <a:pt x="0" y="874"/>
                  </a:moveTo>
                  <a:lnTo>
                    <a:pt x="328" y="0"/>
                  </a:lnTo>
                  <a:lnTo>
                    <a:pt x="629" y="1172"/>
                  </a:lnTo>
                  <a:lnTo>
                    <a:pt x="0" y="87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Freeform 62"/>
            <p:cNvSpPr>
              <a:spLocks noChangeArrowheads="1"/>
            </p:cNvSpPr>
            <p:nvPr/>
          </p:nvSpPr>
          <p:spPr bwMode="auto">
            <a:xfrm rot="5400000" flipH="1">
              <a:off x="826575" y="78603"/>
              <a:ext cx="579893" cy="955464"/>
            </a:xfrm>
            <a:custGeom>
              <a:avLst/>
              <a:gdLst>
                <a:gd name="T0" fmla="*/ 302 w 960"/>
                <a:gd name="T1" fmla="*/ 1173 h 1581"/>
                <a:gd name="T2" fmla="*/ 301 w 960"/>
                <a:gd name="T3" fmla="*/ 1172 h 1581"/>
                <a:gd name="T4" fmla="*/ 0 w 960"/>
                <a:gd name="T5" fmla="*/ 0 h 1581"/>
                <a:gd name="T6" fmla="*/ 0 w 960"/>
                <a:gd name="T7" fmla="*/ 0 h 1581"/>
                <a:gd name="T8" fmla="*/ 960 w 960"/>
                <a:gd name="T9" fmla="*/ 1581 h 1581"/>
                <a:gd name="T10" fmla="*/ 302 w 960"/>
                <a:gd name="T11" fmla="*/ 1173 h 15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0"/>
                <a:gd name="T19" fmla="*/ 0 h 1581"/>
                <a:gd name="T20" fmla="*/ 960 w 960"/>
                <a:gd name="T21" fmla="*/ 1581 h 15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0" h="1581">
                  <a:moveTo>
                    <a:pt x="302" y="1173"/>
                  </a:moveTo>
                  <a:lnTo>
                    <a:pt x="301" y="1172"/>
                  </a:lnTo>
                  <a:lnTo>
                    <a:pt x="0" y="0"/>
                  </a:lnTo>
                  <a:lnTo>
                    <a:pt x="0" y="0"/>
                  </a:lnTo>
                  <a:lnTo>
                    <a:pt x="960" y="1581"/>
                  </a:lnTo>
                  <a:lnTo>
                    <a:pt x="302" y="117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Freeform 63"/>
            <p:cNvSpPr>
              <a:spLocks noChangeArrowheads="1"/>
            </p:cNvSpPr>
            <p:nvPr/>
          </p:nvSpPr>
          <p:spPr bwMode="auto">
            <a:xfrm rot="5400000" flipH="1">
              <a:off x="693985" y="-55196"/>
              <a:ext cx="846282" cy="956673"/>
            </a:xfrm>
            <a:custGeom>
              <a:avLst/>
              <a:gdLst>
                <a:gd name="T0" fmla="*/ 1401 w 1401"/>
                <a:gd name="T1" fmla="*/ 1273 h 1583"/>
                <a:gd name="T2" fmla="*/ 960 w 1401"/>
                <a:gd name="T3" fmla="*/ 1583 h 1583"/>
                <a:gd name="T4" fmla="*/ 0 w 1401"/>
                <a:gd name="T5" fmla="*/ 2 h 1583"/>
                <a:gd name="T6" fmla="*/ 9 w 1401"/>
                <a:gd name="T7" fmla="*/ 0 h 1583"/>
                <a:gd name="T8" fmla="*/ 1401 w 1401"/>
                <a:gd name="T9" fmla="*/ 907 h 1583"/>
                <a:gd name="T10" fmla="*/ 1401 w 1401"/>
                <a:gd name="T11" fmla="*/ 1273 h 15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01"/>
                <a:gd name="T19" fmla="*/ 0 h 1583"/>
                <a:gd name="T20" fmla="*/ 1401 w 1401"/>
                <a:gd name="T21" fmla="*/ 1583 h 158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01" h="1583">
                  <a:moveTo>
                    <a:pt x="1401" y="1273"/>
                  </a:moveTo>
                  <a:lnTo>
                    <a:pt x="960" y="1583"/>
                  </a:lnTo>
                  <a:lnTo>
                    <a:pt x="0" y="2"/>
                  </a:lnTo>
                  <a:lnTo>
                    <a:pt x="9" y="0"/>
                  </a:lnTo>
                  <a:lnTo>
                    <a:pt x="1401" y="907"/>
                  </a:lnTo>
                  <a:lnTo>
                    <a:pt x="1401" y="127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Freeform 64"/>
            <p:cNvSpPr>
              <a:spLocks noChangeArrowheads="1"/>
            </p:cNvSpPr>
            <p:nvPr/>
          </p:nvSpPr>
          <p:spPr bwMode="auto">
            <a:xfrm rot="5400000" flipH="1">
              <a:off x="900971" y="146354"/>
              <a:ext cx="840845" cy="548138"/>
            </a:xfrm>
            <a:custGeom>
              <a:avLst/>
              <a:gdLst>
                <a:gd name="T0" fmla="*/ 1392 w 1392"/>
                <a:gd name="T1" fmla="*/ 907 h 907"/>
                <a:gd name="T2" fmla="*/ 0 w 1392"/>
                <a:gd name="T3" fmla="*/ 0 h 907"/>
                <a:gd name="T4" fmla="*/ 1392 w 1392"/>
                <a:gd name="T5" fmla="*/ 239 h 907"/>
                <a:gd name="T6" fmla="*/ 1392 w 1392"/>
                <a:gd name="T7" fmla="*/ 907 h 9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92"/>
                <a:gd name="T13" fmla="*/ 0 h 907"/>
                <a:gd name="T14" fmla="*/ 1392 w 1392"/>
                <a:gd name="T15" fmla="*/ 907 h 9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92" h="907">
                  <a:moveTo>
                    <a:pt x="1392" y="907"/>
                  </a:moveTo>
                  <a:lnTo>
                    <a:pt x="0" y="0"/>
                  </a:lnTo>
                  <a:lnTo>
                    <a:pt x="1392" y="239"/>
                  </a:lnTo>
                  <a:lnTo>
                    <a:pt x="1392" y="90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Freeform 65"/>
            <p:cNvSpPr>
              <a:spLocks noChangeArrowheads="1"/>
            </p:cNvSpPr>
            <p:nvPr/>
          </p:nvSpPr>
          <p:spPr bwMode="auto">
            <a:xfrm rot="5400000" flipH="1">
              <a:off x="279874" y="-279873"/>
              <a:ext cx="266389" cy="826135"/>
            </a:xfrm>
            <a:custGeom>
              <a:avLst/>
              <a:gdLst>
                <a:gd name="T0" fmla="*/ 441 w 441"/>
                <a:gd name="T1" fmla="*/ 0 h 1367"/>
                <a:gd name="T2" fmla="*/ 0 w 441"/>
                <a:gd name="T3" fmla="*/ 310 h 1367"/>
                <a:gd name="T4" fmla="*/ 441 w 441"/>
                <a:gd name="T5" fmla="*/ 1367 h 1367"/>
                <a:gd name="T6" fmla="*/ 441 w 441"/>
                <a:gd name="T7" fmla="*/ 0 h 13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1"/>
                <a:gd name="T13" fmla="*/ 0 h 1367"/>
                <a:gd name="T14" fmla="*/ 441 w 441"/>
                <a:gd name="T15" fmla="*/ 1367 h 13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1" h="1367">
                  <a:moveTo>
                    <a:pt x="441" y="0"/>
                  </a:moveTo>
                  <a:lnTo>
                    <a:pt x="0" y="310"/>
                  </a:lnTo>
                  <a:lnTo>
                    <a:pt x="441" y="1367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Freeform 66"/>
            <p:cNvSpPr>
              <a:spLocks noChangeArrowheads="1"/>
            </p:cNvSpPr>
            <p:nvPr/>
          </p:nvSpPr>
          <p:spPr bwMode="auto">
            <a:xfrm rot="5400000" flipH="1">
              <a:off x="110752" y="-110752"/>
              <a:ext cx="663857" cy="885360"/>
            </a:xfrm>
            <a:custGeom>
              <a:avLst/>
              <a:gdLst>
                <a:gd name="T0" fmla="*/ 495 w 1099"/>
                <a:gd name="T1" fmla="*/ 1465 h 1465"/>
                <a:gd name="T2" fmla="*/ 1099 w 1099"/>
                <a:gd name="T3" fmla="*/ 1465 h 1465"/>
                <a:gd name="T4" fmla="*/ 1099 w 1099"/>
                <a:gd name="T5" fmla="*/ 1465 h 1465"/>
                <a:gd name="T6" fmla="*/ 658 w 1099"/>
                <a:gd name="T7" fmla="*/ 408 h 1465"/>
                <a:gd name="T8" fmla="*/ 0 w 1099"/>
                <a:gd name="T9" fmla="*/ 0 h 1465"/>
                <a:gd name="T10" fmla="*/ 495 w 1099"/>
                <a:gd name="T11" fmla="*/ 1465 h 14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99"/>
                <a:gd name="T19" fmla="*/ 0 h 1465"/>
                <a:gd name="T20" fmla="*/ 1099 w 1099"/>
                <a:gd name="T21" fmla="*/ 1465 h 14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99" h="1465">
                  <a:moveTo>
                    <a:pt x="495" y="1465"/>
                  </a:moveTo>
                  <a:lnTo>
                    <a:pt x="1099" y="1465"/>
                  </a:lnTo>
                  <a:lnTo>
                    <a:pt x="1099" y="1465"/>
                  </a:lnTo>
                  <a:lnTo>
                    <a:pt x="658" y="408"/>
                  </a:lnTo>
                  <a:lnTo>
                    <a:pt x="0" y="0"/>
                  </a:lnTo>
                  <a:lnTo>
                    <a:pt x="495" y="146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Freeform 67"/>
            <p:cNvSpPr>
              <a:spLocks noChangeArrowheads="1"/>
            </p:cNvSpPr>
            <p:nvPr/>
          </p:nvSpPr>
          <p:spPr bwMode="auto">
            <a:xfrm rot="5400000" flipH="1">
              <a:off x="108638" y="256212"/>
              <a:ext cx="668085" cy="885360"/>
            </a:xfrm>
            <a:custGeom>
              <a:avLst/>
              <a:gdLst>
                <a:gd name="T0" fmla="*/ 744 w 1106"/>
                <a:gd name="T1" fmla="*/ 1465 h 1465"/>
                <a:gd name="T2" fmla="*/ 0 w 1106"/>
                <a:gd name="T3" fmla="*/ 712 h 1465"/>
                <a:gd name="T4" fmla="*/ 611 w 1106"/>
                <a:gd name="T5" fmla="*/ 0 h 1465"/>
                <a:gd name="T6" fmla="*/ 1106 w 1106"/>
                <a:gd name="T7" fmla="*/ 1465 h 1465"/>
                <a:gd name="T8" fmla="*/ 744 w 1106"/>
                <a:gd name="T9" fmla="*/ 1465 h 14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06"/>
                <a:gd name="T16" fmla="*/ 0 h 1465"/>
                <a:gd name="T17" fmla="*/ 1106 w 1106"/>
                <a:gd name="T18" fmla="*/ 1465 h 14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06" h="1465">
                  <a:moveTo>
                    <a:pt x="744" y="1465"/>
                  </a:moveTo>
                  <a:lnTo>
                    <a:pt x="0" y="712"/>
                  </a:lnTo>
                  <a:lnTo>
                    <a:pt x="611" y="0"/>
                  </a:lnTo>
                  <a:lnTo>
                    <a:pt x="1106" y="1465"/>
                  </a:lnTo>
                  <a:lnTo>
                    <a:pt x="744" y="146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Freeform 68"/>
            <p:cNvSpPr>
              <a:spLocks noChangeArrowheads="1"/>
            </p:cNvSpPr>
            <p:nvPr/>
          </p:nvSpPr>
          <p:spPr bwMode="auto">
            <a:xfrm rot="5400000" flipH="1">
              <a:off x="2826" y="580692"/>
              <a:ext cx="449417" cy="455069"/>
            </a:xfrm>
            <a:custGeom>
              <a:avLst/>
              <a:gdLst>
                <a:gd name="T0" fmla="*/ 216 w 744"/>
                <a:gd name="T1" fmla="*/ 753 h 753"/>
                <a:gd name="T2" fmla="*/ 744 w 744"/>
                <a:gd name="T3" fmla="*/ 753 h 753"/>
                <a:gd name="T4" fmla="*/ 0 w 744"/>
                <a:gd name="T5" fmla="*/ 0 h 753"/>
                <a:gd name="T6" fmla="*/ 216 w 744"/>
                <a:gd name="T7" fmla="*/ 753 h 7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44"/>
                <a:gd name="T13" fmla="*/ 0 h 753"/>
                <a:gd name="T14" fmla="*/ 744 w 744"/>
                <a:gd name="T15" fmla="*/ 753 h 7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44" h="753">
                  <a:moveTo>
                    <a:pt x="216" y="753"/>
                  </a:moveTo>
                  <a:lnTo>
                    <a:pt x="744" y="753"/>
                  </a:lnTo>
                  <a:lnTo>
                    <a:pt x="0" y="0"/>
                  </a:lnTo>
                  <a:lnTo>
                    <a:pt x="216" y="75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Freeform 69"/>
            <p:cNvSpPr>
              <a:spLocks noChangeArrowheads="1"/>
            </p:cNvSpPr>
            <p:nvPr/>
          </p:nvSpPr>
          <p:spPr bwMode="auto">
            <a:xfrm rot="5400000" flipH="1">
              <a:off x="285307" y="747628"/>
              <a:ext cx="241018" cy="811631"/>
            </a:xfrm>
            <a:custGeom>
              <a:avLst/>
              <a:gdLst>
                <a:gd name="T0" fmla="*/ 0 w 399"/>
                <a:gd name="T1" fmla="*/ 1343 h 1343"/>
                <a:gd name="T2" fmla="*/ 399 w 399"/>
                <a:gd name="T3" fmla="*/ 591 h 1343"/>
                <a:gd name="T4" fmla="*/ 216 w 399"/>
                <a:gd name="T5" fmla="*/ 0 h 1343"/>
                <a:gd name="T6" fmla="*/ 0 w 399"/>
                <a:gd name="T7" fmla="*/ 1343 h 13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9"/>
                <a:gd name="T13" fmla="*/ 0 h 1343"/>
                <a:gd name="T14" fmla="*/ 399 w 399"/>
                <a:gd name="T15" fmla="*/ 1343 h 13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9" h="1343">
                  <a:moveTo>
                    <a:pt x="0" y="1343"/>
                  </a:moveTo>
                  <a:lnTo>
                    <a:pt x="399" y="591"/>
                  </a:lnTo>
                  <a:lnTo>
                    <a:pt x="216" y="0"/>
                  </a:lnTo>
                  <a:lnTo>
                    <a:pt x="0" y="134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Freeform 70"/>
            <p:cNvSpPr>
              <a:spLocks noChangeArrowheads="1"/>
            </p:cNvSpPr>
            <p:nvPr/>
          </p:nvSpPr>
          <p:spPr bwMode="auto">
            <a:xfrm rot="5400000" flipH="1">
              <a:off x="704991" y="782409"/>
              <a:ext cx="110542" cy="611594"/>
            </a:xfrm>
            <a:custGeom>
              <a:avLst/>
              <a:gdLst>
                <a:gd name="T0" fmla="*/ 183 w 183"/>
                <a:gd name="T1" fmla="*/ 1012 h 1012"/>
                <a:gd name="T2" fmla="*/ 183 w 183"/>
                <a:gd name="T3" fmla="*/ 1011 h 1012"/>
                <a:gd name="T4" fmla="*/ 164 w 183"/>
                <a:gd name="T5" fmla="*/ 0 h 1012"/>
                <a:gd name="T6" fmla="*/ 0 w 183"/>
                <a:gd name="T7" fmla="*/ 421 h 1012"/>
                <a:gd name="T8" fmla="*/ 183 w 183"/>
                <a:gd name="T9" fmla="*/ 1012 h 10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3"/>
                <a:gd name="T16" fmla="*/ 0 h 1012"/>
                <a:gd name="T17" fmla="*/ 183 w 183"/>
                <a:gd name="T18" fmla="*/ 1012 h 10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3" h="1012">
                  <a:moveTo>
                    <a:pt x="183" y="1012"/>
                  </a:moveTo>
                  <a:lnTo>
                    <a:pt x="183" y="1011"/>
                  </a:lnTo>
                  <a:lnTo>
                    <a:pt x="164" y="0"/>
                  </a:lnTo>
                  <a:lnTo>
                    <a:pt x="0" y="421"/>
                  </a:lnTo>
                  <a:lnTo>
                    <a:pt x="183" y="1012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Freeform 75"/>
            <p:cNvSpPr>
              <a:spLocks noChangeArrowheads="1"/>
            </p:cNvSpPr>
            <p:nvPr/>
          </p:nvSpPr>
          <p:spPr bwMode="auto">
            <a:xfrm rot="5400000" flipH="1">
              <a:off x="979151" y="1007362"/>
              <a:ext cx="497138" cy="856352"/>
            </a:xfrm>
            <a:custGeom>
              <a:avLst/>
              <a:gdLst>
                <a:gd name="T0" fmla="*/ 0 w 823"/>
                <a:gd name="T1" fmla="*/ 0 h 1417"/>
                <a:gd name="T2" fmla="*/ 125 w 823"/>
                <a:gd name="T3" fmla="*/ 1417 h 1417"/>
                <a:gd name="T4" fmla="*/ 823 w 823"/>
                <a:gd name="T5" fmla="*/ 1276 h 1417"/>
                <a:gd name="T6" fmla="*/ 0 w 823"/>
                <a:gd name="T7" fmla="*/ 0 h 14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3"/>
                <a:gd name="T13" fmla="*/ 0 h 1417"/>
                <a:gd name="T14" fmla="*/ 823 w 823"/>
                <a:gd name="T15" fmla="*/ 1417 h 14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3" h="1417">
                  <a:moveTo>
                    <a:pt x="0" y="0"/>
                  </a:moveTo>
                  <a:lnTo>
                    <a:pt x="125" y="1417"/>
                  </a:lnTo>
                  <a:lnTo>
                    <a:pt x="823" y="12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Freeform 76"/>
            <p:cNvSpPr>
              <a:spLocks noChangeArrowheads="1"/>
            </p:cNvSpPr>
            <p:nvPr/>
          </p:nvSpPr>
          <p:spPr bwMode="auto">
            <a:xfrm rot="5400000" flipH="1">
              <a:off x="231563" y="955406"/>
              <a:ext cx="421631" cy="884756"/>
            </a:xfrm>
            <a:custGeom>
              <a:avLst/>
              <a:gdLst>
                <a:gd name="T0" fmla="*/ 473 w 698"/>
                <a:gd name="T1" fmla="*/ 1464 h 1464"/>
                <a:gd name="T2" fmla="*/ 0 w 698"/>
                <a:gd name="T3" fmla="*/ 141 h 1464"/>
                <a:gd name="T4" fmla="*/ 698 w 698"/>
                <a:gd name="T5" fmla="*/ 0 h 1464"/>
                <a:gd name="T6" fmla="*/ 473 w 698"/>
                <a:gd name="T7" fmla="*/ 1464 h 14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8"/>
                <a:gd name="T13" fmla="*/ 0 h 1464"/>
                <a:gd name="T14" fmla="*/ 698 w 698"/>
                <a:gd name="T15" fmla="*/ 1464 h 14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8" h="1464">
                  <a:moveTo>
                    <a:pt x="473" y="1464"/>
                  </a:moveTo>
                  <a:lnTo>
                    <a:pt x="0" y="141"/>
                  </a:lnTo>
                  <a:lnTo>
                    <a:pt x="698" y="0"/>
                  </a:lnTo>
                  <a:lnTo>
                    <a:pt x="473" y="14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Freeform 77"/>
            <p:cNvSpPr>
              <a:spLocks noChangeArrowheads="1"/>
            </p:cNvSpPr>
            <p:nvPr/>
          </p:nvSpPr>
          <p:spPr bwMode="auto">
            <a:xfrm rot="5400000" flipH="1">
              <a:off x="156338" y="1166544"/>
              <a:ext cx="486869" cy="799544"/>
            </a:xfrm>
            <a:custGeom>
              <a:avLst/>
              <a:gdLst>
                <a:gd name="T0" fmla="*/ 0 w 806"/>
                <a:gd name="T1" fmla="*/ 651 h 1323"/>
                <a:gd name="T2" fmla="*/ 333 w 806"/>
                <a:gd name="T3" fmla="*/ 0 h 1323"/>
                <a:gd name="T4" fmla="*/ 806 w 806"/>
                <a:gd name="T5" fmla="*/ 1323 h 1323"/>
                <a:gd name="T6" fmla="*/ 0 w 806"/>
                <a:gd name="T7" fmla="*/ 651 h 13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6"/>
                <a:gd name="T13" fmla="*/ 0 h 1323"/>
                <a:gd name="T14" fmla="*/ 806 w 806"/>
                <a:gd name="T15" fmla="*/ 1323 h 13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6" h="1323">
                  <a:moveTo>
                    <a:pt x="0" y="651"/>
                  </a:moveTo>
                  <a:lnTo>
                    <a:pt x="333" y="0"/>
                  </a:lnTo>
                  <a:lnTo>
                    <a:pt x="806" y="1323"/>
                  </a:lnTo>
                  <a:lnTo>
                    <a:pt x="0" y="65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Freeform 78"/>
            <p:cNvSpPr>
              <a:spLocks noChangeArrowheads="1"/>
            </p:cNvSpPr>
            <p:nvPr/>
          </p:nvSpPr>
          <p:spPr bwMode="auto">
            <a:xfrm rot="5400000" flipH="1">
              <a:off x="-40375" y="1363257"/>
              <a:ext cx="486869" cy="406118"/>
            </a:xfrm>
            <a:custGeom>
              <a:avLst/>
              <a:gdLst>
                <a:gd name="T0" fmla="*/ 0 w 806"/>
                <a:gd name="T1" fmla="*/ 0 h 672"/>
                <a:gd name="T2" fmla="*/ 10 w 806"/>
                <a:gd name="T3" fmla="*/ 396 h 672"/>
                <a:gd name="T4" fmla="*/ 806 w 806"/>
                <a:gd name="T5" fmla="*/ 672 h 672"/>
                <a:gd name="T6" fmla="*/ 0 w 806"/>
                <a:gd name="T7" fmla="*/ 0 h 6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6"/>
                <a:gd name="T13" fmla="*/ 0 h 672"/>
                <a:gd name="T14" fmla="*/ 806 w 806"/>
                <a:gd name="T15" fmla="*/ 672 h 6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6" h="672">
                  <a:moveTo>
                    <a:pt x="0" y="0"/>
                  </a:moveTo>
                  <a:lnTo>
                    <a:pt x="10" y="396"/>
                  </a:lnTo>
                  <a:lnTo>
                    <a:pt x="806" y="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" name="Freeform 82"/>
            <p:cNvSpPr>
              <a:spLocks noChangeArrowheads="1"/>
            </p:cNvSpPr>
            <p:nvPr/>
          </p:nvSpPr>
          <p:spPr bwMode="auto">
            <a:xfrm rot="5400000" flipH="1">
              <a:off x="54784" y="882106"/>
              <a:ext cx="385992" cy="495560"/>
            </a:xfrm>
            <a:custGeom>
              <a:avLst/>
              <a:gdLst>
                <a:gd name="T0" fmla="*/ 0 w 639"/>
                <a:gd name="T1" fmla="*/ 820 h 820"/>
                <a:gd name="T2" fmla="*/ 416 w 639"/>
                <a:gd name="T3" fmla="*/ 0 h 820"/>
                <a:gd name="T4" fmla="*/ 639 w 639"/>
                <a:gd name="T5" fmla="*/ 820 h 820"/>
                <a:gd name="T6" fmla="*/ 0 w 639"/>
                <a:gd name="T7" fmla="*/ 820 h 8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9"/>
                <a:gd name="T13" fmla="*/ 0 h 820"/>
                <a:gd name="T14" fmla="*/ 639 w 639"/>
                <a:gd name="T15" fmla="*/ 820 h 8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9" h="820">
                  <a:moveTo>
                    <a:pt x="0" y="820"/>
                  </a:moveTo>
                  <a:lnTo>
                    <a:pt x="416" y="0"/>
                  </a:lnTo>
                  <a:lnTo>
                    <a:pt x="639" y="820"/>
                  </a:lnTo>
                  <a:lnTo>
                    <a:pt x="0" y="82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" name="Freeform 83"/>
            <p:cNvSpPr>
              <a:spLocks noChangeArrowheads="1"/>
            </p:cNvSpPr>
            <p:nvPr/>
          </p:nvSpPr>
          <p:spPr bwMode="auto">
            <a:xfrm rot="5400000" flipH="1">
              <a:off x="970111" y="998321"/>
              <a:ext cx="600431" cy="771140"/>
            </a:xfrm>
            <a:custGeom>
              <a:avLst/>
              <a:gdLst>
                <a:gd name="T0" fmla="*/ 994 w 994"/>
                <a:gd name="T1" fmla="*/ 816 h 1276"/>
                <a:gd name="T2" fmla="*/ 823 w 994"/>
                <a:gd name="T3" fmla="*/ 1276 h 1276"/>
                <a:gd name="T4" fmla="*/ 0 w 994"/>
                <a:gd name="T5" fmla="*/ 0 h 1276"/>
                <a:gd name="T6" fmla="*/ 994 w 994"/>
                <a:gd name="T7" fmla="*/ 816 h 12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94"/>
                <a:gd name="T13" fmla="*/ 0 h 1276"/>
                <a:gd name="T14" fmla="*/ 994 w 994"/>
                <a:gd name="T15" fmla="*/ 1276 h 12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94" h="1276">
                  <a:moveTo>
                    <a:pt x="994" y="816"/>
                  </a:moveTo>
                  <a:lnTo>
                    <a:pt x="823" y="1276"/>
                  </a:lnTo>
                  <a:lnTo>
                    <a:pt x="0" y="0"/>
                  </a:lnTo>
                  <a:lnTo>
                    <a:pt x="994" y="81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6" name="Freeform 84"/>
            <p:cNvSpPr>
              <a:spLocks noChangeArrowheads="1"/>
            </p:cNvSpPr>
            <p:nvPr/>
          </p:nvSpPr>
          <p:spPr bwMode="auto">
            <a:xfrm rot="5400000" flipH="1">
              <a:off x="631933" y="552855"/>
              <a:ext cx="394448" cy="667193"/>
            </a:xfrm>
            <a:custGeom>
              <a:avLst/>
              <a:gdLst>
                <a:gd name="T0" fmla="*/ 653 w 653"/>
                <a:gd name="T1" fmla="*/ 327 h 1104"/>
                <a:gd name="T2" fmla="*/ 20 w 653"/>
                <a:gd name="T3" fmla="*/ 1104 h 1104"/>
                <a:gd name="T4" fmla="*/ 0 w 653"/>
                <a:gd name="T5" fmla="*/ 0 h 1104"/>
                <a:gd name="T6" fmla="*/ 653 w 653"/>
                <a:gd name="T7" fmla="*/ 327 h 11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3"/>
                <a:gd name="T13" fmla="*/ 0 h 1104"/>
                <a:gd name="T14" fmla="*/ 653 w 653"/>
                <a:gd name="T15" fmla="*/ 1104 h 11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3" h="1104">
                  <a:moveTo>
                    <a:pt x="653" y="327"/>
                  </a:moveTo>
                  <a:lnTo>
                    <a:pt x="20" y="1104"/>
                  </a:lnTo>
                  <a:lnTo>
                    <a:pt x="0" y="0"/>
                  </a:lnTo>
                  <a:lnTo>
                    <a:pt x="653" y="32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" name="Freeform 85"/>
            <p:cNvSpPr>
              <a:spLocks noChangeArrowheads="1"/>
            </p:cNvSpPr>
            <p:nvPr/>
          </p:nvSpPr>
          <p:spPr bwMode="auto">
            <a:xfrm rot="5400000" flipH="1">
              <a:off x="1154689" y="500881"/>
              <a:ext cx="393844" cy="771744"/>
            </a:xfrm>
            <a:custGeom>
              <a:avLst/>
              <a:gdLst>
                <a:gd name="T0" fmla="*/ 0 w 652"/>
                <a:gd name="T1" fmla="*/ 951 h 1277"/>
                <a:gd name="T2" fmla="*/ 339 w 652"/>
                <a:gd name="T3" fmla="*/ 0 h 1277"/>
                <a:gd name="T4" fmla="*/ 652 w 652"/>
                <a:gd name="T5" fmla="*/ 1277 h 1277"/>
                <a:gd name="T6" fmla="*/ 0 w 652"/>
                <a:gd name="T7" fmla="*/ 951 h 12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2"/>
                <a:gd name="T13" fmla="*/ 0 h 1277"/>
                <a:gd name="T14" fmla="*/ 652 w 652"/>
                <a:gd name="T15" fmla="*/ 1277 h 12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2" h="1277">
                  <a:moveTo>
                    <a:pt x="0" y="951"/>
                  </a:moveTo>
                  <a:lnTo>
                    <a:pt x="339" y="0"/>
                  </a:lnTo>
                  <a:lnTo>
                    <a:pt x="652" y="1277"/>
                  </a:lnTo>
                  <a:lnTo>
                    <a:pt x="0" y="95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Freeform 86"/>
            <p:cNvSpPr>
              <a:spLocks noChangeArrowheads="1"/>
            </p:cNvSpPr>
            <p:nvPr/>
          </p:nvSpPr>
          <p:spPr bwMode="auto">
            <a:xfrm rot="5400000" flipH="1">
              <a:off x="916023" y="56836"/>
              <a:ext cx="602243" cy="1041885"/>
            </a:xfrm>
            <a:custGeom>
              <a:avLst/>
              <a:gdLst>
                <a:gd name="T0" fmla="*/ 314 w 997"/>
                <a:gd name="T1" fmla="*/ 1279 h 1724"/>
                <a:gd name="T2" fmla="*/ 313 w 997"/>
                <a:gd name="T3" fmla="*/ 1278 h 1724"/>
                <a:gd name="T4" fmla="*/ 0 w 997"/>
                <a:gd name="T5" fmla="*/ 1 h 1724"/>
                <a:gd name="T6" fmla="*/ 2 w 997"/>
                <a:gd name="T7" fmla="*/ 0 h 1724"/>
                <a:gd name="T8" fmla="*/ 997 w 997"/>
                <a:gd name="T9" fmla="*/ 1724 h 1724"/>
                <a:gd name="T10" fmla="*/ 314 w 997"/>
                <a:gd name="T11" fmla="*/ 1279 h 17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7"/>
                <a:gd name="T19" fmla="*/ 0 h 1724"/>
                <a:gd name="T20" fmla="*/ 997 w 997"/>
                <a:gd name="T21" fmla="*/ 1724 h 17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7" h="1724">
                  <a:moveTo>
                    <a:pt x="314" y="1279"/>
                  </a:moveTo>
                  <a:lnTo>
                    <a:pt x="313" y="1278"/>
                  </a:lnTo>
                  <a:lnTo>
                    <a:pt x="0" y="1"/>
                  </a:lnTo>
                  <a:lnTo>
                    <a:pt x="2" y="0"/>
                  </a:lnTo>
                  <a:lnTo>
                    <a:pt x="997" y="1724"/>
                  </a:lnTo>
                  <a:lnTo>
                    <a:pt x="314" y="127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Freeform 87"/>
            <p:cNvSpPr>
              <a:spLocks noChangeArrowheads="1"/>
            </p:cNvSpPr>
            <p:nvPr/>
          </p:nvSpPr>
          <p:spPr bwMode="auto">
            <a:xfrm rot="5400000" flipH="1">
              <a:off x="779205" y="-83003"/>
              <a:ext cx="877693" cy="1043698"/>
            </a:xfrm>
            <a:custGeom>
              <a:avLst/>
              <a:gdLst>
                <a:gd name="T0" fmla="*/ 1453 w 1453"/>
                <a:gd name="T1" fmla="*/ 1389 h 1727"/>
                <a:gd name="T2" fmla="*/ 995 w 1453"/>
                <a:gd name="T3" fmla="*/ 1727 h 1727"/>
                <a:gd name="T4" fmla="*/ 0 w 1453"/>
                <a:gd name="T5" fmla="*/ 3 h 1727"/>
                <a:gd name="T6" fmla="*/ 8 w 1453"/>
                <a:gd name="T7" fmla="*/ 0 h 1727"/>
                <a:gd name="T8" fmla="*/ 1453 w 1453"/>
                <a:gd name="T9" fmla="*/ 989 h 1727"/>
                <a:gd name="T10" fmla="*/ 1453 w 1453"/>
                <a:gd name="T11" fmla="*/ 1389 h 17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53"/>
                <a:gd name="T19" fmla="*/ 0 h 1727"/>
                <a:gd name="T20" fmla="*/ 1453 w 1453"/>
                <a:gd name="T21" fmla="*/ 1727 h 17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53" h="1727">
                  <a:moveTo>
                    <a:pt x="1453" y="1389"/>
                  </a:moveTo>
                  <a:lnTo>
                    <a:pt x="995" y="1727"/>
                  </a:lnTo>
                  <a:lnTo>
                    <a:pt x="0" y="3"/>
                  </a:lnTo>
                  <a:lnTo>
                    <a:pt x="8" y="0"/>
                  </a:lnTo>
                  <a:lnTo>
                    <a:pt x="1453" y="989"/>
                  </a:lnTo>
                  <a:lnTo>
                    <a:pt x="1453" y="138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Freeform 88"/>
            <p:cNvSpPr>
              <a:spLocks noChangeArrowheads="1"/>
            </p:cNvSpPr>
            <p:nvPr/>
          </p:nvSpPr>
          <p:spPr bwMode="auto">
            <a:xfrm rot="5400000" flipH="1">
              <a:off x="1004623" y="137583"/>
              <a:ext cx="872860" cy="597694"/>
            </a:xfrm>
            <a:custGeom>
              <a:avLst/>
              <a:gdLst>
                <a:gd name="T0" fmla="*/ 1445 w 1445"/>
                <a:gd name="T1" fmla="*/ 989 h 989"/>
                <a:gd name="T2" fmla="*/ 0 w 1445"/>
                <a:gd name="T3" fmla="*/ 0 h 989"/>
                <a:gd name="T4" fmla="*/ 1445 w 1445"/>
                <a:gd name="T5" fmla="*/ 262 h 989"/>
                <a:gd name="T6" fmla="*/ 1445 w 1445"/>
                <a:gd name="T7" fmla="*/ 989 h 9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45"/>
                <a:gd name="T13" fmla="*/ 0 h 989"/>
                <a:gd name="T14" fmla="*/ 1445 w 1445"/>
                <a:gd name="T15" fmla="*/ 989 h 9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45" h="989">
                  <a:moveTo>
                    <a:pt x="1445" y="989"/>
                  </a:moveTo>
                  <a:lnTo>
                    <a:pt x="0" y="0"/>
                  </a:lnTo>
                  <a:lnTo>
                    <a:pt x="1445" y="262"/>
                  </a:lnTo>
                  <a:lnTo>
                    <a:pt x="1445" y="98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1" name="Freeform 89"/>
            <p:cNvSpPr>
              <a:spLocks noChangeArrowheads="1"/>
            </p:cNvSpPr>
            <p:nvPr/>
          </p:nvSpPr>
          <p:spPr bwMode="auto">
            <a:xfrm rot="5400000" flipH="1">
              <a:off x="311906" y="-311906"/>
              <a:ext cx="276657" cy="900469"/>
            </a:xfrm>
            <a:custGeom>
              <a:avLst/>
              <a:gdLst>
                <a:gd name="T0" fmla="*/ 458 w 458"/>
                <a:gd name="T1" fmla="*/ 0 h 1490"/>
                <a:gd name="T2" fmla="*/ 0 w 458"/>
                <a:gd name="T3" fmla="*/ 338 h 1490"/>
                <a:gd name="T4" fmla="*/ 458 w 458"/>
                <a:gd name="T5" fmla="*/ 1490 h 1490"/>
                <a:gd name="T6" fmla="*/ 458 w 458"/>
                <a:gd name="T7" fmla="*/ 0 h 14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490"/>
                <a:gd name="T14" fmla="*/ 458 w 458"/>
                <a:gd name="T15" fmla="*/ 1490 h 14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490">
                  <a:moveTo>
                    <a:pt x="458" y="0"/>
                  </a:moveTo>
                  <a:lnTo>
                    <a:pt x="0" y="338"/>
                  </a:lnTo>
                  <a:lnTo>
                    <a:pt x="458" y="149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2" name="Freeform 90"/>
            <p:cNvSpPr>
              <a:spLocks noChangeArrowheads="1"/>
            </p:cNvSpPr>
            <p:nvPr/>
          </p:nvSpPr>
          <p:spPr bwMode="auto">
            <a:xfrm rot="5400000" flipH="1">
              <a:off x="137954" y="-137953"/>
              <a:ext cx="689227" cy="965134"/>
            </a:xfrm>
            <a:custGeom>
              <a:avLst/>
              <a:gdLst>
                <a:gd name="T0" fmla="*/ 514 w 1141"/>
                <a:gd name="T1" fmla="*/ 1597 h 1597"/>
                <a:gd name="T2" fmla="*/ 1141 w 1141"/>
                <a:gd name="T3" fmla="*/ 1597 h 1597"/>
                <a:gd name="T4" fmla="*/ 1141 w 1141"/>
                <a:gd name="T5" fmla="*/ 1597 h 1597"/>
                <a:gd name="T6" fmla="*/ 683 w 1141"/>
                <a:gd name="T7" fmla="*/ 445 h 1597"/>
                <a:gd name="T8" fmla="*/ 0 w 1141"/>
                <a:gd name="T9" fmla="*/ 0 h 1597"/>
                <a:gd name="T10" fmla="*/ 514 w 1141"/>
                <a:gd name="T11" fmla="*/ 1597 h 15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41"/>
                <a:gd name="T19" fmla="*/ 0 h 1597"/>
                <a:gd name="T20" fmla="*/ 1141 w 1141"/>
                <a:gd name="T21" fmla="*/ 1597 h 15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41" h="1597">
                  <a:moveTo>
                    <a:pt x="514" y="1597"/>
                  </a:moveTo>
                  <a:lnTo>
                    <a:pt x="1141" y="1597"/>
                  </a:lnTo>
                  <a:lnTo>
                    <a:pt x="1141" y="1597"/>
                  </a:lnTo>
                  <a:lnTo>
                    <a:pt x="683" y="445"/>
                  </a:lnTo>
                  <a:lnTo>
                    <a:pt x="0" y="0"/>
                  </a:lnTo>
                  <a:lnTo>
                    <a:pt x="514" y="159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3" name="Freeform 91"/>
            <p:cNvSpPr>
              <a:spLocks noChangeArrowheads="1"/>
            </p:cNvSpPr>
            <p:nvPr/>
          </p:nvSpPr>
          <p:spPr bwMode="auto">
            <a:xfrm rot="5400000" flipH="1">
              <a:off x="136141" y="242602"/>
              <a:ext cx="692852" cy="965134"/>
            </a:xfrm>
            <a:custGeom>
              <a:avLst/>
              <a:gdLst>
                <a:gd name="T0" fmla="*/ 771 w 1147"/>
                <a:gd name="T1" fmla="*/ 1597 h 1597"/>
                <a:gd name="T2" fmla="*/ 0 w 1147"/>
                <a:gd name="T3" fmla="*/ 777 h 1597"/>
                <a:gd name="T4" fmla="*/ 633 w 1147"/>
                <a:gd name="T5" fmla="*/ 0 h 1597"/>
                <a:gd name="T6" fmla="*/ 1147 w 1147"/>
                <a:gd name="T7" fmla="*/ 1597 h 1597"/>
                <a:gd name="T8" fmla="*/ 771 w 1147"/>
                <a:gd name="T9" fmla="*/ 1597 h 15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7"/>
                <a:gd name="T16" fmla="*/ 0 h 1597"/>
                <a:gd name="T17" fmla="*/ 1147 w 1147"/>
                <a:gd name="T18" fmla="*/ 1597 h 15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7" h="1597">
                  <a:moveTo>
                    <a:pt x="771" y="1597"/>
                  </a:moveTo>
                  <a:lnTo>
                    <a:pt x="0" y="777"/>
                  </a:lnTo>
                  <a:lnTo>
                    <a:pt x="633" y="0"/>
                  </a:lnTo>
                  <a:lnTo>
                    <a:pt x="1147" y="1597"/>
                  </a:lnTo>
                  <a:lnTo>
                    <a:pt x="771" y="159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" name="Freeform 92"/>
            <p:cNvSpPr>
              <a:spLocks noChangeArrowheads="1"/>
            </p:cNvSpPr>
            <p:nvPr/>
          </p:nvSpPr>
          <p:spPr bwMode="auto">
            <a:xfrm rot="5400000" flipH="1">
              <a:off x="14917" y="590951"/>
              <a:ext cx="465727" cy="495560"/>
            </a:xfrm>
            <a:custGeom>
              <a:avLst/>
              <a:gdLst>
                <a:gd name="T0" fmla="*/ 223 w 771"/>
                <a:gd name="T1" fmla="*/ 820 h 820"/>
                <a:gd name="T2" fmla="*/ 771 w 771"/>
                <a:gd name="T3" fmla="*/ 820 h 820"/>
                <a:gd name="T4" fmla="*/ 0 w 771"/>
                <a:gd name="T5" fmla="*/ 0 h 820"/>
                <a:gd name="T6" fmla="*/ 223 w 771"/>
                <a:gd name="T7" fmla="*/ 820 h 8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1"/>
                <a:gd name="T13" fmla="*/ 0 h 820"/>
                <a:gd name="T14" fmla="*/ 771 w 771"/>
                <a:gd name="T15" fmla="*/ 820 h 8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1" h="820">
                  <a:moveTo>
                    <a:pt x="223" y="820"/>
                  </a:moveTo>
                  <a:lnTo>
                    <a:pt x="771" y="820"/>
                  </a:lnTo>
                  <a:lnTo>
                    <a:pt x="0" y="0"/>
                  </a:lnTo>
                  <a:lnTo>
                    <a:pt x="223" y="82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5" name="Freeform 93"/>
            <p:cNvSpPr>
              <a:spLocks noChangeArrowheads="1"/>
            </p:cNvSpPr>
            <p:nvPr/>
          </p:nvSpPr>
          <p:spPr bwMode="auto">
            <a:xfrm rot="5400000" flipH="1">
              <a:off x="317037" y="755162"/>
              <a:ext cx="250683" cy="884756"/>
            </a:xfrm>
            <a:custGeom>
              <a:avLst/>
              <a:gdLst>
                <a:gd name="T0" fmla="*/ 0 w 415"/>
                <a:gd name="T1" fmla="*/ 1464 h 1464"/>
                <a:gd name="T2" fmla="*/ 415 w 415"/>
                <a:gd name="T3" fmla="*/ 644 h 1464"/>
                <a:gd name="T4" fmla="*/ 225 w 415"/>
                <a:gd name="T5" fmla="*/ 0 h 1464"/>
                <a:gd name="T6" fmla="*/ 0 w 415"/>
                <a:gd name="T7" fmla="*/ 1464 h 14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5"/>
                <a:gd name="T13" fmla="*/ 0 h 1464"/>
                <a:gd name="T14" fmla="*/ 415 w 415"/>
                <a:gd name="T15" fmla="*/ 1464 h 14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5" h="1464">
                  <a:moveTo>
                    <a:pt x="0" y="1464"/>
                  </a:moveTo>
                  <a:lnTo>
                    <a:pt x="415" y="644"/>
                  </a:lnTo>
                  <a:lnTo>
                    <a:pt x="225" y="0"/>
                  </a:lnTo>
                  <a:lnTo>
                    <a:pt x="0" y="14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6" name="Freeform 94"/>
            <p:cNvSpPr>
              <a:spLocks noChangeArrowheads="1"/>
            </p:cNvSpPr>
            <p:nvPr/>
          </p:nvSpPr>
          <p:spPr bwMode="auto">
            <a:xfrm rot="5400000" flipH="1">
              <a:off x="771469" y="795685"/>
              <a:ext cx="115375" cy="667193"/>
            </a:xfrm>
            <a:custGeom>
              <a:avLst/>
              <a:gdLst>
                <a:gd name="T0" fmla="*/ 190 w 191"/>
                <a:gd name="T1" fmla="*/ 1104 h 1104"/>
                <a:gd name="T2" fmla="*/ 191 w 191"/>
                <a:gd name="T3" fmla="*/ 1104 h 1104"/>
                <a:gd name="T4" fmla="*/ 171 w 191"/>
                <a:gd name="T5" fmla="*/ 0 h 1104"/>
                <a:gd name="T6" fmla="*/ 0 w 191"/>
                <a:gd name="T7" fmla="*/ 460 h 1104"/>
                <a:gd name="T8" fmla="*/ 190 w 191"/>
                <a:gd name="T9" fmla="*/ 1104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1"/>
                <a:gd name="T16" fmla="*/ 0 h 1104"/>
                <a:gd name="T17" fmla="*/ 191 w 191"/>
                <a:gd name="T18" fmla="*/ 1104 h 1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1" h="1104">
                  <a:moveTo>
                    <a:pt x="190" y="1104"/>
                  </a:moveTo>
                  <a:lnTo>
                    <a:pt x="191" y="1104"/>
                  </a:lnTo>
                  <a:lnTo>
                    <a:pt x="171" y="0"/>
                  </a:lnTo>
                  <a:lnTo>
                    <a:pt x="0" y="460"/>
                  </a:lnTo>
                  <a:lnTo>
                    <a:pt x="190" y="110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7" name="Oval 104"/>
            <p:cNvSpPr>
              <a:spLocks noChangeArrowheads="1"/>
            </p:cNvSpPr>
            <p:nvPr/>
          </p:nvSpPr>
          <p:spPr bwMode="auto">
            <a:xfrm rot="5400000" flipH="1">
              <a:off x="356567" y="1733028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8" name="Oval 105"/>
            <p:cNvSpPr>
              <a:spLocks noChangeArrowheads="1"/>
            </p:cNvSpPr>
            <p:nvPr/>
          </p:nvSpPr>
          <p:spPr bwMode="auto">
            <a:xfrm rot="5400000" flipH="1">
              <a:off x="148069" y="1718531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9" name="Oval 106"/>
            <p:cNvSpPr>
              <a:spLocks noChangeArrowheads="1"/>
            </p:cNvSpPr>
            <p:nvPr/>
          </p:nvSpPr>
          <p:spPr bwMode="auto">
            <a:xfrm rot="5400000" flipH="1">
              <a:off x="719776" y="1534898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0" name="Oval 107"/>
            <p:cNvSpPr>
              <a:spLocks noChangeArrowheads="1"/>
            </p:cNvSpPr>
            <p:nvPr/>
          </p:nvSpPr>
          <p:spPr bwMode="auto">
            <a:xfrm rot="5400000" flipH="1">
              <a:off x="803780" y="1132597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1" name="Oval 108"/>
            <p:cNvSpPr>
              <a:spLocks noChangeArrowheads="1"/>
            </p:cNvSpPr>
            <p:nvPr/>
          </p:nvSpPr>
          <p:spPr bwMode="auto">
            <a:xfrm rot="5400000" flipH="1">
              <a:off x="1060021" y="1026283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2" name="Oval 109"/>
            <p:cNvSpPr>
              <a:spLocks noChangeArrowheads="1"/>
            </p:cNvSpPr>
            <p:nvPr/>
          </p:nvSpPr>
          <p:spPr bwMode="auto">
            <a:xfrm rot="5400000" flipH="1">
              <a:off x="447823" y="1021451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3" name="Oval 110"/>
            <p:cNvSpPr>
              <a:spLocks noChangeArrowheads="1"/>
            </p:cNvSpPr>
            <p:nvPr/>
          </p:nvSpPr>
          <p:spPr bwMode="auto">
            <a:xfrm rot="5400000" flipH="1">
              <a:off x="874186" y="649654"/>
              <a:ext cx="22350" cy="3021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4" name="Oval 111"/>
            <p:cNvSpPr>
              <a:spLocks noChangeArrowheads="1"/>
            </p:cNvSpPr>
            <p:nvPr/>
          </p:nvSpPr>
          <p:spPr bwMode="auto">
            <a:xfrm rot="5400000" flipH="1">
              <a:off x="640608" y="252488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6" name="矩形 45"/>
          <p:cNvSpPr/>
          <p:nvPr/>
        </p:nvSpPr>
        <p:spPr>
          <a:xfrm>
            <a:off x="870127" y="256375"/>
            <a:ext cx="503618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一、俯卧撑   </a:t>
            </a:r>
            <a:r>
              <a:rPr lang="zh-CN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（15次-25次</a:t>
            </a:r>
            <a:r>
              <a:rPr lang="zh-CN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）</a:t>
            </a:r>
            <a:r>
              <a:rPr lang="zh-CN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ⅹ4组</a:t>
            </a:r>
            <a:endParaRPr lang="zh-CN" alt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36" name="Straight Connector 2"/>
          <p:cNvCxnSpPr/>
          <p:nvPr/>
        </p:nvCxnSpPr>
        <p:spPr>
          <a:xfrm>
            <a:off x="5691618" y="1402715"/>
            <a:ext cx="0" cy="47752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Group 7"/>
          <p:cNvGrpSpPr/>
          <p:nvPr/>
        </p:nvGrpSpPr>
        <p:grpSpPr>
          <a:xfrm flipH="1">
            <a:off x="1828800" y="3987809"/>
            <a:ext cx="236752" cy="615911"/>
            <a:chOff x="7858105" y="406909"/>
            <a:chExt cx="211138" cy="549275"/>
          </a:xfrm>
          <a:solidFill>
            <a:schemeClr val="bg1"/>
          </a:solidFill>
        </p:grpSpPr>
        <p:sp>
          <p:nvSpPr>
            <p:cNvPr id="152" name="Oval 76"/>
            <p:cNvSpPr>
              <a:spLocks noChangeArrowheads="1"/>
            </p:cNvSpPr>
            <p:nvPr/>
          </p:nvSpPr>
          <p:spPr bwMode="auto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3" name="Freeform 77"/>
            <p:cNvSpPr/>
            <p:nvPr/>
          </p:nvSpPr>
          <p:spPr bwMode="auto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60" name="Group 16"/>
          <p:cNvGrpSpPr/>
          <p:nvPr/>
        </p:nvGrpSpPr>
        <p:grpSpPr>
          <a:xfrm flipH="1">
            <a:off x="3373393" y="3987809"/>
            <a:ext cx="236752" cy="615911"/>
            <a:chOff x="7858105" y="406909"/>
            <a:chExt cx="211138" cy="549275"/>
          </a:xfrm>
          <a:solidFill>
            <a:schemeClr val="bg1"/>
          </a:solidFill>
        </p:grpSpPr>
        <p:sp>
          <p:nvSpPr>
            <p:cNvPr id="161" name="Oval 76"/>
            <p:cNvSpPr>
              <a:spLocks noChangeArrowheads="1"/>
            </p:cNvSpPr>
            <p:nvPr/>
          </p:nvSpPr>
          <p:spPr bwMode="auto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2" name="Freeform 77"/>
            <p:cNvSpPr/>
            <p:nvPr/>
          </p:nvSpPr>
          <p:spPr bwMode="auto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84" name="Text Box 10"/>
          <p:cNvSpPr txBox="1">
            <a:spLocks noChangeArrowheads="1"/>
          </p:cNvSpPr>
          <p:nvPr/>
        </p:nvSpPr>
        <p:spPr bwMode="auto">
          <a:xfrm>
            <a:off x="9219565" y="5469255"/>
            <a:ext cx="290322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60" tIns="30480" rIns="60960" bIns="3048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同学们根据自身实际情况安排每组的次数（15次-25次）</a:t>
            </a: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及每组之间的间歇时间</a:t>
            </a: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（30秒-60秒）。</a:t>
            </a: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85" name="Group 43"/>
          <p:cNvGrpSpPr/>
          <p:nvPr/>
        </p:nvGrpSpPr>
        <p:grpSpPr>
          <a:xfrm flipH="1">
            <a:off x="7823200" y="3987809"/>
            <a:ext cx="236752" cy="615911"/>
            <a:chOff x="7858105" y="406909"/>
            <a:chExt cx="211138" cy="549275"/>
          </a:xfrm>
          <a:solidFill>
            <a:schemeClr val="bg1"/>
          </a:solidFill>
        </p:grpSpPr>
        <p:sp>
          <p:nvSpPr>
            <p:cNvPr id="186" name="Oval 76"/>
            <p:cNvSpPr>
              <a:spLocks noChangeArrowheads="1"/>
            </p:cNvSpPr>
            <p:nvPr/>
          </p:nvSpPr>
          <p:spPr bwMode="auto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7" name="Freeform 77"/>
            <p:cNvSpPr/>
            <p:nvPr/>
          </p:nvSpPr>
          <p:spPr bwMode="auto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88" name="Group 46"/>
          <p:cNvGrpSpPr/>
          <p:nvPr/>
        </p:nvGrpSpPr>
        <p:grpSpPr>
          <a:xfrm flipH="1">
            <a:off x="9761679" y="3987809"/>
            <a:ext cx="236752" cy="615911"/>
            <a:chOff x="7858105" y="406909"/>
            <a:chExt cx="211138" cy="549275"/>
          </a:xfrm>
          <a:solidFill>
            <a:schemeClr val="bg1"/>
          </a:solidFill>
        </p:grpSpPr>
        <p:sp>
          <p:nvSpPr>
            <p:cNvPr id="189" name="Oval 76"/>
            <p:cNvSpPr>
              <a:spLocks noChangeArrowheads="1"/>
            </p:cNvSpPr>
            <p:nvPr/>
          </p:nvSpPr>
          <p:spPr bwMode="auto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0" name="Freeform 77"/>
            <p:cNvSpPr/>
            <p:nvPr/>
          </p:nvSpPr>
          <p:spPr bwMode="auto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91" name="Group 49"/>
          <p:cNvGrpSpPr/>
          <p:nvPr/>
        </p:nvGrpSpPr>
        <p:grpSpPr>
          <a:xfrm flipH="1">
            <a:off x="8603220" y="3987809"/>
            <a:ext cx="236752" cy="615911"/>
            <a:chOff x="7858105" y="406909"/>
            <a:chExt cx="211138" cy="549275"/>
          </a:xfrm>
          <a:solidFill>
            <a:schemeClr val="bg1"/>
          </a:solidFill>
        </p:grpSpPr>
        <p:sp>
          <p:nvSpPr>
            <p:cNvPr id="192" name="Oval 76"/>
            <p:cNvSpPr>
              <a:spLocks noChangeArrowheads="1"/>
            </p:cNvSpPr>
            <p:nvPr/>
          </p:nvSpPr>
          <p:spPr bwMode="auto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3" name="Freeform 77"/>
            <p:cNvSpPr/>
            <p:nvPr/>
          </p:nvSpPr>
          <p:spPr bwMode="auto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94" name="Group 52"/>
          <p:cNvGrpSpPr/>
          <p:nvPr/>
        </p:nvGrpSpPr>
        <p:grpSpPr>
          <a:xfrm flipH="1">
            <a:off x="9367793" y="3987809"/>
            <a:ext cx="236752" cy="615911"/>
            <a:chOff x="7858105" y="406909"/>
            <a:chExt cx="211138" cy="549275"/>
          </a:xfrm>
          <a:solidFill>
            <a:schemeClr val="bg1"/>
          </a:solidFill>
        </p:grpSpPr>
        <p:sp>
          <p:nvSpPr>
            <p:cNvPr id="195" name="Oval 76"/>
            <p:cNvSpPr>
              <a:spLocks noChangeArrowheads="1"/>
            </p:cNvSpPr>
            <p:nvPr/>
          </p:nvSpPr>
          <p:spPr bwMode="auto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6" name="Freeform 77"/>
            <p:cNvSpPr/>
            <p:nvPr/>
          </p:nvSpPr>
          <p:spPr bwMode="auto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97" name="Group 55"/>
          <p:cNvGrpSpPr/>
          <p:nvPr/>
        </p:nvGrpSpPr>
        <p:grpSpPr>
          <a:xfrm flipH="1">
            <a:off x="8983567" y="3987809"/>
            <a:ext cx="236752" cy="615911"/>
            <a:chOff x="7858105" y="406909"/>
            <a:chExt cx="211138" cy="549275"/>
          </a:xfrm>
          <a:solidFill>
            <a:schemeClr val="bg1"/>
          </a:solidFill>
        </p:grpSpPr>
        <p:sp>
          <p:nvSpPr>
            <p:cNvPr id="198" name="Oval 76"/>
            <p:cNvSpPr>
              <a:spLocks noChangeArrowheads="1"/>
            </p:cNvSpPr>
            <p:nvPr/>
          </p:nvSpPr>
          <p:spPr bwMode="auto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9" name="Freeform 77"/>
            <p:cNvSpPr/>
            <p:nvPr/>
          </p:nvSpPr>
          <p:spPr bwMode="auto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00" name="Group 58"/>
          <p:cNvGrpSpPr/>
          <p:nvPr/>
        </p:nvGrpSpPr>
        <p:grpSpPr>
          <a:xfrm flipH="1">
            <a:off x="8217089" y="3987809"/>
            <a:ext cx="236752" cy="615911"/>
            <a:chOff x="7858105" y="406909"/>
            <a:chExt cx="211138" cy="549275"/>
          </a:xfrm>
          <a:solidFill>
            <a:schemeClr val="bg1"/>
          </a:solidFill>
        </p:grpSpPr>
        <p:sp>
          <p:nvSpPr>
            <p:cNvPr id="201" name="Oval 76"/>
            <p:cNvSpPr>
              <a:spLocks noChangeArrowheads="1"/>
            </p:cNvSpPr>
            <p:nvPr/>
          </p:nvSpPr>
          <p:spPr bwMode="auto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2" name="Freeform 77"/>
            <p:cNvSpPr/>
            <p:nvPr/>
          </p:nvSpPr>
          <p:spPr bwMode="auto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03" name="Group 61"/>
          <p:cNvGrpSpPr/>
          <p:nvPr/>
        </p:nvGrpSpPr>
        <p:grpSpPr>
          <a:xfrm flipH="1">
            <a:off x="10144701" y="3989605"/>
            <a:ext cx="236752" cy="615911"/>
            <a:chOff x="7858105" y="406909"/>
            <a:chExt cx="211138" cy="549275"/>
          </a:xfrm>
          <a:solidFill>
            <a:schemeClr val="bg1"/>
          </a:solidFill>
        </p:grpSpPr>
        <p:sp>
          <p:nvSpPr>
            <p:cNvPr id="204" name="Oval 76"/>
            <p:cNvSpPr>
              <a:spLocks noChangeArrowheads="1"/>
            </p:cNvSpPr>
            <p:nvPr/>
          </p:nvSpPr>
          <p:spPr bwMode="auto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5" name="Freeform 77"/>
            <p:cNvSpPr/>
            <p:nvPr/>
          </p:nvSpPr>
          <p:spPr bwMode="auto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12" name="Group 70"/>
          <p:cNvGrpSpPr/>
          <p:nvPr/>
        </p:nvGrpSpPr>
        <p:grpSpPr>
          <a:xfrm flipH="1">
            <a:off x="10538587" y="3989605"/>
            <a:ext cx="236752" cy="615911"/>
            <a:chOff x="7858105" y="406909"/>
            <a:chExt cx="211138" cy="549275"/>
          </a:xfrm>
          <a:solidFill>
            <a:schemeClr val="bg1"/>
          </a:solidFill>
        </p:grpSpPr>
        <p:sp>
          <p:nvSpPr>
            <p:cNvPr id="213" name="Oval 76"/>
            <p:cNvSpPr>
              <a:spLocks noChangeArrowheads="1"/>
            </p:cNvSpPr>
            <p:nvPr/>
          </p:nvSpPr>
          <p:spPr bwMode="auto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4" name="Freeform 77"/>
            <p:cNvSpPr/>
            <p:nvPr/>
          </p:nvSpPr>
          <p:spPr bwMode="auto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8" name="文本框 47"/>
          <p:cNvSpPr txBox="1"/>
          <p:nvPr/>
        </p:nvSpPr>
        <p:spPr>
          <a:xfrm>
            <a:off x="86360" y="4530090"/>
            <a:ext cx="191198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要求动作规范标准</a:t>
            </a: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l"/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l"/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  利用手臂的力量支撑身体并保持 </a:t>
            </a:r>
            <a:r>
              <a:rPr lang="zh-CN" altLang="en-US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腿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、</a:t>
            </a:r>
            <a:r>
              <a:rPr lang="zh-CN" altLang="en-US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臀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部和</a:t>
            </a:r>
            <a:r>
              <a:rPr lang="zh-CN" altLang="en-US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背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部尽量在一条直线上，接着撑起手臂恢复初始动作。</a:t>
            </a: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9" name="VID_20200219_163133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2881.000000"/>
                </p14:media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rot="5400000">
            <a:off x="591820" y="2482215"/>
            <a:ext cx="6013450" cy="2739390"/>
          </a:xfrm>
          <a:prstGeom prst="rect">
            <a:avLst/>
          </a:prstGeom>
        </p:spPr>
      </p:pic>
      <p:pic>
        <p:nvPicPr>
          <p:cNvPr id="52" name="VID_20200219_162842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6">
                  <p14:trim end="3963.000000"/>
                </p14:media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 rot="5400000">
            <a:off x="4776470" y="2481580"/>
            <a:ext cx="6013450" cy="2739390"/>
          </a:xfrm>
          <a:prstGeom prst="rect">
            <a:avLst/>
          </a:prstGeom>
        </p:spPr>
      </p:pic>
      <p:sp>
        <p:nvSpPr>
          <p:cNvPr id="53" name="文本框 52"/>
          <p:cNvSpPr txBox="1"/>
          <p:nvPr/>
        </p:nvSpPr>
        <p:spPr>
          <a:xfrm>
            <a:off x="1263015" y="1142365"/>
            <a:ext cx="459740" cy="17691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侧面</a:t>
            </a:r>
            <a:r>
              <a:rPr lang="en-US" altLang="zh-C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              </a:t>
            </a:r>
            <a:endParaRPr lang="zh-CN" altLang="en-US"/>
          </a:p>
        </p:txBody>
      </p:sp>
      <p:sp>
        <p:nvSpPr>
          <p:cNvPr id="54" name="文本框 53"/>
          <p:cNvSpPr txBox="1"/>
          <p:nvPr/>
        </p:nvSpPr>
        <p:spPr>
          <a:xfrm>
            <a:off x="9855200" y="1142365"/>
            <a:ext cx="459740" cy="23882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en-US" altLang="zh-C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zh-CN" alt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正面</a:t>
            </a:r>
            <a:endParaRPr lang="zh-CN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50"/>
                            </p:stCondLst>
                            <p:childTnLst>
                              <p:par>
                                <p:cTn id="1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0" decel="100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5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8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5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32" repeatCount="indefinite" fill="remove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video>
            <p:video fullScrn="0">
              <p:cMediaNode>
                <p:cTn id="33" repeatCount="indefinite" fill="remove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38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43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18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/>
          <p:cNvGrpSpPr/>
          <p:nvPr/>
        </p:nvGrpSpPr>
        <p:grpSpPr>
          <a:xfrm>
            <a:off x="1" y="0"/>
            <a:ext cx="781050" cy="812406"/>
            <a:chOff x="0" y="-1"/>
            <a:chExt cx="1739901" cy="1809751"/>
          </a:xfrm>
        </p:grpSpPr>
        <p:sp>
          <p:nvSpPr>
            <p:cNvPr id="3" name="Freeform 51"/>
            <p:cNvSpPr>
              <a:spLocks noChangeArrowheads="1"/>
            </p:cNvSpPr>
            <p:nvPr/>
          </p:nvSpPr>
          <p:spPr bwMode="auto">
            <a:xfrm rot="5400000" flipH="1">
              <a:off x="886683" y="990465"/>
              <a:ext cx="479016" cy="785040"/>
            </a:xfrm>
            <a:custGeom>
              <a:avLst/>
              <a:gdLst>
                <a:gd name="T0" fmla="*/ 0 w 793"/>
                <a:gd name="T1" fmla="*/ 0 h 1299"/>
                <a:gd name="T2" fmla="*/ 120 w 793"/>
                <a:gd name="T3" fmla="*/ 1299 h 1299"/>
                <a:gd name="T4" fmla="*/ 793 w 793"/>
                <a:gd name="T5" fmla="*/ 1170 h 1299"/>
                <a:gd name="T6" fmla="*/ 0 w 793"/>
                <a:gd name="T7" fmla="*/ 0 h 12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3"/>
                <a:gd name="T13" fmla="*/ 0 h 1299"/>
                <a:gd name="T14" fmla="*/ 793 w 793"/>
                <a:gd name="T15" fmla="*/ 1299 h 12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3" h="1299">
                  <a:moveTo>
                    <a:pt x="0" y="0"/>
                  </a:moveTo>
                  <a:lnTo>
                    <a:pt x="120" y="1299"/>
                  </a:lnTo>
                  <a:lnTo>
                    <a:pt x="793" y="1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" name="Freeform 52"/>
            <p:cNvSpPr>
              <a:spLocks noChangeArrowheads="1"/>
            </p:cNvSpPr>
            <p:nvPr/>
          </p:nvSpPr>
          <p:spPr bwMode="auto">
            <a:xfrm rot="5400000" flipH="1">
              <a:off x="202551" y="940926"/>
              <a:ext cx="406529" cy="811631"/>
            </a:xfrm>
            <a:custGeom>
              <a:avLst/>
              <a:gdLst>
                <a:gd name="T0" fmla="*/ 457 w 673"/>
                <a:gd name="T1" fmla="*/ 1343 h 1343"/>
                <a:gd name="T2" fmla="*/ 0 w 673"/>
                <a:gd name="T3" fmla="*/ 129 h 1343"/>
                <a:gd name="T4" fmla="*/ 673 w 673"/>
                <a:gd name="T5" fmla="*/ 0 h 1343"/>
                <a:gd name="T6" fmla="*/ 457 w 673"/>
                <a:gd name="T7" fmla="*/ 1343 h 13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3"/>
                <a:gd name="T13" fmla="*/ 0 h 1343"/>
                <a:gd name="T14" fmla="*/ 673 w 673"/>
                <a:gd name="T15" fmla="*/ 1343 h 13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3" h="1343">
                  <a:moveTo>
                    <a:pt x="457" y="1343"/>
                  </a:moveTo>
                  <a:lnTo>
                    <a:pt x="0" y="129"/>
                  </a:lnTo>
                  <a:lnTo>
                    <a:pt x="673" y="0"/>
                  </a:lnTo>
                  <a:lnTo>
                    <a:pt x="457" y="134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" name="Freeform 53"/>
            <p:cNvSpPr>
              <a:spLocks noChangeArrowheads="1"/>
            </p:cNvSpPr>
            <p:nvPr/>
          </p:nvSpPr>
          <p:spPr bwMode="auto">
            <a:xfrm rot="5400000" flipH="1">
              <a:off x="132160" y="1141793"/>
              <a:ext cx="469351" cy="733671"/>
            </a:xfrm>
            <a:custGeom>
              <a:avLst/>
              <a:gdLst>
                <a:gd name="T0" fmla="*/ 0 w 777"/>
                <a:gd name="T1" fmla="*/ 598 h 1214"/>
                <a:gd name="T2" fmla="*/ 320 w 777"/>
                <a:gd name="T3" fmla="*/ 0 h 1214"/>
                <a:gd name="T4" fmla="*/ 777 w 777"/>
                <a:gd name="T5" fmla="*/ 1214 h 1214"/>
                <a:gd name="T6" fmla="*/ 0 w 777"/>
                <a:gd name="T7" fmla="*/ 598 h 12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1214"/>
                <a:gd name="T14" fmla="*/ 777 w 777"/>
                <a:gd name="T15" fmla="*/ 1214 h 12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1214">
                  <a:moveTo>
                    <a:pt x="0" y="598"/>
                  </a:moveTo>
                  <a:lnTo>
                    <a:pt x="320" y="0"/>
                  </a:lnTo>
                  <a:lnTo>
                    <a:pt x="777" y="1214"/>
                  </a:lnTo>
                  <a:lnTo>
                    <a:pt x="0" y="598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" name="Freeform 54"/>
            <p:cNvSpPr>
              <a:spLocks noChangeArrowheads="1"/>
            </p:cNvSpPr>
            <p:nvPr/>
          </p:nvSpPr>
          <p:spPr bwMode="auto">
            <a:xfrm rot="5400000" flipH="1">
              <a:off x="-48538" y="1322491"/>
              <a:ext cx="469351" cy="372274"/>
            </a:xfrm>
            <a:custGeom>
              <a:avLst/>
              <a:gdLst>
                <a:gd name="T0" fmla="*/ 0 w 777"/>
                <a:gd name="T1" fmla="*/ 0 h 616"/>
                <a:gd name="T2" fmla="*/ 9 w 777"/>
                <a:gd name="T3" fmla="*/ 362 h 616"/>
                <a:gd name="T4" fmla="*/ 777 w 777"/>
                <a:gd name="T5" fmla="*/ 616 h 616"/>
                <a:gd name="T6" fmla="*/ 0 w 777"/>
                <a:gd name="T7" fmla="*/ 0 h 6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616"/>
                <a:gd name="T14" fmla="*/ 777 w 777"/>
                <a:gd name="T15" fmla="*/ 616 h 6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616">
                  <a:moveTo>
                    <a:pt x="0" y="0"/>
                  </a:moveTo>
                  <a:lnTo>
                    <a:pt x="9" y="362"/>
                  </a:lnTo>
                  <a:lnTo>
                    <a:pt x="777" y="6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Freeform 58"/>
            <p:cNvSpPr>
              <a:spLocks noChangeArrowheads="1"/>
            </p:cNvSpPr>
            <p:nvPr/>
          </p:nvSpPr>
          <p:spPr bwMode="auto">
            <a:xfrm rot="5400000" flipH="1">
              <a:off x="41788" y="860671"/>
              <a:ext cx="371494" cy="455069"/>
            </a:xfrm>
            <a:custGeom>
              <a:avLst/>
              <a:gdLst>
                <a:gd name="T0" fmla="*/ 0 w 615"/>
                <a:gd name="T1" fmla="*/ 753 h 753"/>
                <a:gd name="T2" fmla="*/ 399 w 615"/>
                <a:gd name="T3" fmla="*/ 0 h 753"/>
                <a:gd name="T4" fmla="*/ 615 w 615"/>
                <a:gd name="T5" fmla="*/ 753 h 753"/>
                <a:gd name="T6" fmla="*/ 0 w 615"/>
                <a:gd name="T7" fmla="*/ 753 h 7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5"/>
                <a:gd name="T13" fmla="*/ 0 h 753"/>
                <a:gd name="T14" fmla="*/ 615 w 615"/>
                <a:gd name="T15" fmla="*/ 753 h 7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5" h="753">
                  <a:moveTo>
                    <a:pt x="0" y="753"/>
                  </a:moveTo>
                  <a:lnTo>
                    <a:pt x="399" y="0"/>
                  </a:lnTo>
                  <a:lnTo>
                    <a:pt x="615" y="753"/>
                  </a:lnTo>
                  <a:lnTo>
                    <a:pt x="0" y="75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Freeform 59"/>
            <p:cNvSpPr>
              <a:spLocks noChangeArrowheads="1"/>
            </p:cNvSpPr>
            <p:nvPr/>
          </p:nvSpPr>
          <p:spPr bwMode="auto">
            <a:xfrm rot="5400000" flipH="1">
              <a:off x="876130" y="979912"/>
              <a:ext cx="578081" cy="707080"/>
            </a:xfrm>
            <a:custGeom>
              <a:avLst/>
              <a:gdLst>
                <a:gd name="T0" fmla="*/ 957 w 957"/>
                <a:gd name="T1" fmla="*/ 749 h 1170"/>
                <a:gd name="T2" fmla="*/ 793 w 957"/>
                <a:gd name="T3" fmla="*/ 1170 h 1170"/>
                <a:gd name="T4" fmla="*/ 0 w 957"/>
                <a:gd name="T5" fmla="*/ 0 h 1170"/>
                <a:gd name="T6" fmla="*/ 957 w 957"/>
                <a:gd name="T7" fmla="*/ 749 h 11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57"/>
                <a:gd name="T13" fmla="*/ 0 h 1170"/>
                <a:gd name="T14" fmla="*/ 957 w 957"/>
                <a:gd name="T15" fmla="*/ 1170 h 11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57" h="1170">
                  <a:moveTo>
                    <a:pt x="957" y="749"/>
                  </a:moveTo>
                  <a:lnTo>
                    <a:pt x="793" y="1170"/>
                  </a:lnTo>
                  <a:lnTo>
                    <a:pt x="0" y="0"/>
                  </a:lnTo>
                  <a:lnTo>
                    <a:pt x="957" y="74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Freeform 60"/>
            <p:cNvSpPr>
              <a:spLocks noChangeArrowheads="1"/>
            </p:cNvSpPr>
            <p:nvPr/>
          </p:nvSpPr>
          <p:spPr bwMode="auto">
            <a:xfrm rot="5400000" flipH="1">
              <a:off x="570287" y="548640"/>
              <a:ext cx="380555" cy="610989"/>
            </a:xfrm>
            <a:custGeom>
              <a:avLst/>
              <a:gdLst>
                <a:gd name="T0" fmla="*/ 630 w 630"/>
                <a:gd name="T1" fmla="*/ 299 h 1011"/>
                <a:gd name="T2" fmla="*/ 19 w 630"/>
                <a:gd name="T3" fmla="*/ 1011 h 1011"/>
                <a:gd name="T4" fmla="*/ 0 w 630"/>
                <a:gd name="T5" fmla="*/ 0 h 1011"/>
                <a:gd name="T6" fmla="*/ 630 w 630"/>
                <a:gd name="T7" fmla="*/ 299 h 10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0"/>
                <a:gd name="T13" fmla="*/ 0 h 1011"/>
                <a:gd name="T14" fmla="*/ 630 w 630"/>
                <a:gd name="T15" fmla="*/ 1011 h 10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0" h="1011">
                  <a:moveTo>
                    <a:pt x="630" y="299"/>
                  </a:moveTo>
                  <a:lnTo>
                    <a:pt x="19" y="1011"/>
                  </a:lnTo>
                  <a:lnTo>
                    <a:pt x="0" y="0"/>
                  </a:lnTo>
                  <a:lnTo>
                    <a:pt x="630" y="29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Freeform 61"/>
            <p:cNvSpPr>
              <a:spLocks noChangeArrowheads="1"/>
            </p:cNvSpPr>
            <p:nvPr/>
          </p:nvSpPr>
          <p:spPr bwMode="auto">
            <a:xfrm rot="5400000" flipH="1">
              <a:off x="1050134" y="500292"/>
              <a:ext cx="379951" cy="708288"/>
            </a:xfrm>
            <a:custGeom>
              <a:avLst/>
              <a:gdLst>
                <a:gd name="T0" fmla="*/ 0 w 629"/>
                <a:gd name="T1" fmla="*/ 874 h 1172"/>
                <a:gd name="T2" fmla="*/ 328 w 629"/>
                <a:gd name="T3" fmla="*/ 0 h 1172"/>
                <a:gd name="T4" fmla="*/ 629 w 629"/>
                <a:gd name="T5" fmla="*/ 1172 h 1172"/>
                <a:gd name="T6" fmla="*/ 0 w 629"/>
                <a:gd name="T7" fmla="*/ 874 h 11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9"/>
                <a:gd name="T13" fmla="*/ 0 h 1172"/>
                <a:gd name="T14" fmla="*/ 629 w 629"/>
                <a:gd name="T15" fmla="*/ 1172 h 11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9" h="1172">
                  <a:moveTo>
                    <a:pt x="0" y="874"/>
                  </a:moveTo>
                  <a:lnTo>
                    <a:pt x="328" y="0"/>
                  </a:lnTo>
                  <a:lnTo>
                    <a:pt x="629" y="1172"/>
                  </a:lnTo>
                  <a:lnTo>
                    <a:pt x="0" y="87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Freeform 62"/>
            <p:cNvSpPr>
              <a:spLocks noChangeArrowheads="1"/>
            </p:cNvSpPr>
            <p:nvPr/>
          </p:nvSpPr>
          <p:spPr bwMode="auto">
            <a:xfrm rot="5400000" flipH="1">
              <a:off x="826575" y="78603"/>
              <a:ext cx="579893" cy="955464"/>
            </a:xfrm>
            <a:custGeom>
              <a:avLst/>
              <a:gdLst>
                <a:gd name="T0" fmla="*/ 302 w 960"/>
                <a:gd name="T1" fmla="*/ 1173 h 1581"/>
                <a:gd name="T2" fmla="*/ 301 w 960"/>
                <a:gd name="T3" fmla="*/ 1172 h 1581"/>
                <a:gd name="T4" fmla="*/ 0 w 960"/>
                <a:gd name="T5" fmla="*/ 0 h 1581"/>
                <a:gd name="T6" fmla="*/ 0 w 960"/>
                <a:gd name="T7" fmla="*/ 0 h 1581"/>
                <a:gd name="T8" fmla="*/ 960 w 960"/>
                <a:gd name="T9" fmla="*/ 1581 h 1581"/>
                <a:gd name="T10" fmla="*/ 302 w 960"/>
                <a:gd name="T11" fmla="*/ 1173 h 15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0"/>
                <a:gd name="T19" fmla="*/ 0 h 1581"/>
                <a:gd name="T20" fmla="*/ 960 w 960"/>
                <a:gd name="T21" fmla="*/ 1581 h 15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0" h="1581">
                  <a:moveTo>
                    <a:pt x="302" y="1173"/>
                  </a:moveTo>
                  <a:lnTo>
                    <a:pt x="301" y="1172"/>
                  </a:lnTo>
                  <a:lnTo>
                    <a:pt x="0" y="0"/>
                  </a:lnTo>
                  <a:lnTo>
                    <a:pt x="0" y="0"/>
                  </a:lnTo>
                  <a:lnTo>
                    <a:pt x="960" y="1581"/>
                  </a:lnTo>
                  <a:lnTo>
                    <a:pt x="302" y="117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Freeform 63"/>
            <p:cNvSpPr>
              <a:spLocks noChangeArrowheads="1"/>
            </p:cNvSpPr>
            <p:nvPr/>
          </p:nvSpPr>
          <p:spPr bwMode="auto">
            <a:xfrm rot="5400000" flipH="1">
              <a:off x="693985" y="-55196"/>
              <a:ext cx="846282" cy="956673"/>
            </a:xfrm>
            <a:custGeom>
              <a:avLst/>
              <a:gdLst>
                <a:gd name="T0" fmla="*/ 1401 w 1401"/>
                <a:gd name="T1" fmla="*/ 1273 h 1583"/>
                <a:gd name="T2" fmla="*/ 960 w 1401"/>
                <a:gd name="T3" fmla="*/ 1583 h 1583"/>
                <a:gd name="T4" fmla="*/ 0 w 1401"/>
                <a:gd name="T5" fmla="*/ 2 h 1583"/>
                <a:gd name="T6" fmla="*/ 9 w 1401"/>
                <a:gd name="T7" fmla="*/ 0 h 1583"/>
                <a:gd name="T8" fmla="*/ 1401 w 1401"/>
                <a:gd name="T9" fmla="*/ 907 h 1583"/>
                <a:gd name="T10" fmla="*/ 1401 w 1401"/>
                <a:gd name="T11" fmla="*/ 1273 h 15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01"/>
                <a:gd name="T19" fmla="*/ 0 h 1583"/>
                <a:gd name="T20" fmla="*/ 1401 w 1401"/>
                <a:gd name="T21" fmla="*/ 1583 h 158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01" h="1583">
                  <a:moveTo>
                    <a:pt x="1401" y="1273"/>
                  </a:moveTo>
                  <a:lnTo>
                    <a:pt x="960" y="1583"/>
                  </a:lnTo>
                  <a:lnTo>
                    <a:pt x="0" y="2"/>
                  </a:lnTo>
                  <a:lnTo>
                    <a:pt x="9" y="0"/>
                  </a:lnTo>
                  <a:lnTo>
                    <a:pt x="1401" y="907"/>
                  </a:lnTo>
                  <a:lnTo>
                    <a:pt x="1401" y="127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Freeform 64"/>
            <p:cNvSpPr>
              <a:spLocks noChangeArrowheads="1"/>
            </p:cNvSpPr>
            <p:nvPr/>
          </p:nvSpPr>
          <p:spPr bwMode="auto">
            <a:xfrm rot="5400000" flipH="1">
              <a:off x="900971" y="146354"/>
              <a:ext cx="840845" cy="548138"/>
            </a:xfrm>
            <a:custGeom>
              <a:avLst/>
              <a:gdLst>
                <a:gd name="T0" fmla="*/ 1392 w 1392"/>
                <a:gd name="T1" fmla="*/ 907 h 907"/>
                <a:gd name="T2" fmla="*/ 0 w 1392"/>
                <a:gd name="T3" fmla="*/ 0 h 907"/>
                <a:gd name="T4" fmla="*/ 1392 w 1392"/>
                <a:gd name="T5" fmla="*/ 239 h 907"/>
                <a:gd name="T6" fmla="*/ 1392 w 1392"/>
                <a:gd name="T7" fmla="*/ 907 h 9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92"/>
                <a:gd name="T13" fmla="*/ 0 h 907"/>
                <a:gd name="T14" fmla="*/ 1392 w 1392"/>
                <a:gd name="T15" fmla="*/ 907 h 9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92" h="907">
                  <a:moveTo>
                    <a:pt x="1392" y="907"/>
                  </a:moveTo>
                  <a:lnTo>
                    <a:pt x="0" y="0"/>
                  </a:lnTo>
                  <a:lnTo>
                    <a:pt x="1392" y="239"/>
                  </a:lnTo>
                  <a:lnTo>
                    <a:pt x="1392" y="90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Freeform 65"/>
            <p:cNvSpPr>
              <a:spLocks noChangeArrowheads="1"/>
            </p:cNvSpPr>
            <p:nvPr/>
          </p:nvSpPr>
          <p:spPr bwMode="auto">
            <a:xfrm rot="5400000" flipH="1">
              <a:off x="279874" y="-279873"/>
              <a:ext cx="266389" cy="826135"/>
            </a:xfrm>
            <a:custGeom>
              <a:avLst/>
              <a:gdLst>
                <a:gd name="T0" fmla="*/ 441 w 441"/>
                <a:gd name="T1" fmla="*/ 0 h 1367"/>
                <a:gd name="T2" fmla="*/ 0 w 441"/>
                <a:gd name="T3" fmla="*/ 310 h 1367"/>
                <a:gd name="T4" fmla="*/ 441 w 441"/>
                <a:gd name="T5" fmla="*/ 1367 h 1367"/>
                <a:gd name="T6" fmla="*/ 441 w 441"/>
                <a:gd name="T7" fmla="*/ 0 h 13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1"/>
                <a:gd name="T13" fmla="*/ 0 h 1367"/>
                <a:gd name="T14" fmla="*/ 441 w 441"/>
                <a:gd name="T15" fmla="*/ 1367 h 13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1" h="1367">
                  <a:moveTo>
                    <a:pt x="441" y="0"/>
                  </a:moveTo>
                  <a:lnTo>
                    <a:pt x="0" y="310"/>
                  </a:lnTo>
                  <a:lnTo>
                    <a:pt x="441" y="1367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Freeform 66"/>
            <p:cNvSpPr>
              <a:spLocks noChangeArrowheads="1"/>
            </p:cNvSpPr>
            <p:nvPr/>
          </p:nvSpPr>
          <p:spPr bwMode="auto">
            <a:xfrm rot="5400000" flipH="1">
              <a:off x="110752" y="-110752"/>
              <a:ext cx="663857" cy="885360"/>
            </a:xfrm>
            <a:custGeom>
              <a:avLst/>
              <a:gdLst>
                <a:gd name="T0" fmla="*/ 495 w 1099"/>
                <a:gd name="T1" fmla="*/ 1465 h 1465"/>
                <a:gd name="T2" fmla="*/ 1099 w 1099"/>
                <a:gd name="T3" fmla="*/ 1465 h 1465"/>
                <a:gd name="T4" fmla="*/ 1099 w 1099"/>
                <a:gd name="T5" fmla="*/ 1465 h 1465"/>
                <a:gd name="T6" fmla="*/ 658 w 1099"/>
                <a:gd name="T7" fmla="*/ 408 h 1465"/>
                <a:gd name="T8" fmla="*/ 0 w 1099"/>
                <a:gd name="T9" fmla="*/ 0 h 1465"/>
                <a:gd name="T10" fmla="*/ 495 w 1099"/>
                <a:gd name="T11" fmla="*/ 1465 h 14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99"/>
                <a:gd name="T19" fmla="*/ 0 h 1465"/>
                <a:gd name="T20" fmla="*/ 1099 w 1099"/>
                <a:gd name="T21" fmla="*/ 1465 h 14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99" h="1465">
                  <a:moveTo>
                    <a:pt x="495" y="1465"/>
                  </a:moveTo>
                  <a:lnTo>
                    <a:pt x="1099" y="1465"/>
                  </a:lnTo>
                  <a:lnTo>
                    <a:pt x="1099" y="1465"/>
                  </a:lnTo>
                  <a:lnTo>
                    <a:pt x="658" y="408"/>
                  </a:lnTo>
                  <a:lnTo>
                    <a:pt x="0" y="0"/>
                  </a:lnTo>
                  <a:lnTo>
                    <a:pt x="495" y="146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Freeform 67"/>
            <p:cNvSpPr>
              <a:spLocks noChangeArrowheads="1"/>
            </p:cNvSpPr>
            <p:nvPr/>
          </p:nvSpPr>
          <p:spPr bwMode="auto">
            <a:xfrm rot="5400000" flipH="1">
              <a:off x="108638" y="256212"/>
              <a:ext cx="668085" cy="885360"/>
            </a:xfrm>
            <a:custGeom>
              <a:avLst/>
              <a:gdLst>
                <a:gd name="T0" fmla="*/ 744 w 1106"/>
                <a:gd name="T1" fmla="*/ 1465 h 1465"/>
                <a:gd name="T2" fmla="*/ 0 w 1106"/>
                <a:gd name="T3" fmla="*/ 712 h 1465"/>
                <a:gd name="T4" fmla="*/ 611 w 1106"/>
                <a:gd name="T5" fmla="*/ 0 h 1465"/>
                <a:gd name="T6" fmla="*/ 1106 w 1106"/>
                <a:gd name="T7" fmla="*/ 1465 h 1465"/>
                <a:gd name="T8" fmla="*/ 744 w 1106"/>
                <a:gd name="T9" fmla="*/ 1465 h 14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06"/>
                <a:gd name="T16" fmla="*/ 0 h 1465"/>
                <a:gd name="T17" fmla="*/ 1106 w 1106"/>
                <a:gd name="T18" fmla="*/ 1465 h 14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06" h="1465">
                  <a:moveTo>
                    <a:pt x="744" y="1465"/>
                  </a:moveTo>
                  <a:lnTo>
                    <a:pt x="0" y="712"/>
                  </a:lnTo>
                  <a:lnTo>
                    <a:pt x="611" y="0"/>
                  </a:lnTo>
                  <a:lnTo>
                    <a:pt x="1106" y="1465"/>
                  </a:lnTo>
                  <a:lnTo>
                    <a:pt x="744" y="146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Freeform 68"/>
            <p:cNvSpPr>
              <a:spLocks noChangeArrowheads="1"/>
            </p:cNvSpPr>
            <p:nvPr/>
          </p:nvSpPr>
          <p:spPr bwMode="auto">
            <a:xfrm rot="5400000" flipH="1">
              <a:off x="2826" y="580692"/>
              <a:ext cx="449417" cy="455069"/>
            </a:xfrm>
            <a:custGeom>
              <a:avLst/>
              <a:gdLst>
                <a:gd name="T0" fmla="*/ 216 w 744"/>
                <a:gd name="T1" fmla="*/ 753 h 753"/>
                <a:gd name="T2" fmla="*/ 744 w 744"/>
                <a:gd name="T3" fmla="*/ 753 h 753"/>
                <a:gd name="T4" fmla="*/ 0 w 744"/>
                <a:gd name="T5" fmla="*/ 0 h 753"/>
                <a:gd name="T6" fmla="*/ 216 w 744"/>
                <a:gd name="T7" fmla="*/ 753 h 7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44"/>
                <a:gd name="T13" fmla="*/ 0 h 753"/>
                <a:gd name="T14" fmla="*/ 744 w 744"/>
                <a:gd name="T15" fmla="*/ 753 h 7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44" h="753">
                  <a:moveTo>
                    <a:pt x="216" y="753"/>
                  </a:moveTo>
                  <a:lnTo>
                    <a:pt x="744" y="753"/>
                  </a:lnTo>
                  <a:lnTo>
                    <a:pt x="0" y="0"/>
                  </a:lnTo>
                  <a:lnTo>
                    <a:pt x="216" y="75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Freeform 69"/>
            <p:cNvSpPr>
              <a:spLocks noChangeArrowheads="1"/>
            </p:cNvSpPr>
            <p:nvPr/>
          </p:nvSpPr>
          <p:spPr bwMode="auto">
            <a:xfrm rot="5400000" flipH="1">
              <a:off x="285307" y="747628"/>
              <a:ext cx="241018" cy="811631"/>
            </a:xfrm>
            <a:custGeom>
              <a:avLst/>
              <a:gdLst>
                <a:gd name="T0" fmla="*/ 0 w 399"/>
                <a:gd name="T1" fmla="*/ 1343 h 1343"/>
                <a:gd name="T2" fmla="*/ 399 w 399"/>
                <a:gd name="T3" fmla="*/ 591 h 1343"/>
                <a:gd name="T4" fmla="*/ 216 w 399"/>
                <a:gd name="T5" fmla="*/ 0 h 1343"/>
                <a:gd name="T6" fmla="*/ 0 w 399"/>
                <a:gd name="T7" fmla="*/ 1343 h 13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9"/>
                <a:gd name="T13" fmla="*/ 0 h 1343"/>
                <a:gd name="T14" fmla="*/ 399 w 399"/>
                <a:gd name="T15" fmla="*/ 1343 h 13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9" h="1343">
                  <a:moveTo>
                    <a:pt x="0" y="1343"/>
                  </a:moveTo>
                  <a:lnTo>
                    <a:pt x="399" y="591"/>
                  </a:lnTo>
                  <a:lnTo>
                    <a:pt x="216" y="0"/>
                  </a:lnTo>
                  <a:lnTo>
                    <a:pt x="0" y="134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Freeform 70"/>
            <p:cNvSpPr>
              <a:spLocks noChangeArrowheads="1"/>
            </p:cNvSpPr>
            <p:nvPr/>
          </p:nvSpPr>
          <p:spPr bwMode="auto">
            <a:xfrm rot="5400000" flipH="1">
              <a:off x="704991" y="782409"/>
              <a:ext cx="110542" cy="611594"/>
            </a:xfrm>
            <a:custGeom>
              <a:avLst/>
              <a:gdLst>
                <a:gd name="T0" fmla="*/ 183 w 183"/>
                <a:gd name="T1" fmla="*/ 1012 h 1012"/>
                <a:gd name="T2" fmla="*/ 183 w 183"/>
                <a:gd name="T3" fmla="*/ 1011 h 1012"/>
                <a:gd name="T4" fmla="*/ 164 w 183"/>
                <a:gd name="T5" fmla="*/ 0 h 1012"/>
                <a:gd name="T6" fmla="*/ 0 w 183"/>
                <a:gd name="T7" fmla="*/ 421 h 1012"/>
                <a:gd name="T8" fmla="*/ 183 w 183"/>
                <a:gd name="T9" fmla="*/ 1012 h 10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3"/>
                <a:gd name="T16" fmla="*/ 0 h 1012"/>
                <a:gd name="T17" fmla="*/ 183 w 183"/>
                <a:gd name="T18" fmla="*/ 1012 h 10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3" h="1012">
                  <a:moveTo>
                    <a:pt x="183" y="1012"/>
                  </a:moveTo>
                  <a:lnTo>
                    <a:pt x="183" y="1011"/>
                  </a:lnTo>
                  <a:lnTo>
                    <a:pt x="164" y="0"/>
                  </a:lnTo>
                  <a:lnTo>
                    <a:pt x="0" y="421"/>
                  </a:lnTo>
                  <a:lnTo>
                    <a:pt x="183" y="1012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Freeform 75"/>
            <p:cNvSpPr>
              <a:spLocks noChangeArrowheads="1"/>
            </p:cNvSpPr>
            <p:nvPr/>
          </p:nvSpPr>
          <p:spPr bwMode="auto">
            <a:xfrm rot="5400000" flipH="1">
              <a:off x="979151" y="1007362"/>
              <a:ext cx="497138" cy="856352"/>
            </a:xfrm>
            <a:custGeom>
              <a:avLst/>
              <a:gdLst>
                <a:gd name="T0" fmla="*/ 0 w 823"/>
                <a:gd name="T1" fmla="*/ 0 h 1417"/>
                <a:gd name="T2" fmla="*/ 125 w 823"/>
                <a:gd name="T3" fmla="*/ 1417 h 1417"/>
                <a:gd name="T4" fmla="*/ 823 w 823"/>
                <a:gd name="T5" fmla="*/ 1276 h 1417"/>
                <a:gd name="T6" fmla="*/ 0 w 823"/>
                <a:gd name="T7" fmla="*/ 0 h 14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3"/>
                <a:gd name="T13" fmla="*/ 0 h 1417"/>
                <a:gd name="T14" fmla="*/ 823 w 823"/>
                <a:gd name="T15" fmla="*/ 1417 h 14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3" h="1417">
                  <a:moveTo>
                    <a:pt x="0" y="0"/>
                  </a:moveTo>
                  <a:lnTo>
                    <a:pt x="125" y="1417"/>
                  </a:lnTo>
                  <a:lnTo>
                    <a:pt x="823" y="12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Freeform 76"/>
            <p:cNvSpPr>
              <a:spLocks noChangeArrowheads="1"/>
            </p:cNvSpPr>
            <p:nvPr/>
          </p:nvSpPr>
          <p:spPr bwMode="auto">
            <a:xfrm rot="5400000" flipH="1">
              <a:off x="231563" y="955406"/>
              <a:ext cx="421631" cy="884756"/>
            </a:xfrm>
            <a:custGeom>
              <a:avLst/>
              <a:gdLst>
                <a:gd name="T0" fmla="*/ 473 w 698"/>
                <a:gd name="T1" fmla="*/ 1464 h 1464"/>
                <a:gd name="T2" fmla="*/ 0 w 698"/>
                <a:gd name="T3" fmla="*/ 141 h 1464"/>
                <a:gd name="T4" fmla="*/ 698 w 698"/>
                <a:gd name="T5" fmla="*/ 0 h 1464"/>
                <a:gd name="T6" fmla="*/ 473 w 698"/>
                <a:gd name="T7" fmla="*/ 1464 h 14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8"/>
                <a:gd name="T13" fmla="*/ 0 h 1464"/>
                <a:gd name="T14" fmla="*/ 698 w 698"/>
                <a:gd name="T15" fmla="*/ 1464 h 14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8" h="1464">
                  <a:moveTo>
                    <a:pt x="473" y="1464"/>
                  </a:moveTo>
                  <a:lnTo>
                    <a:pt x="0" y="141"/>
                  </a:lnTo>
                  <a:lnTo>
                    <a:pt x="698" y="0"/>
                  </a:lnTo>
                  <a:lnTo>
                    <a:pt x="473" y="14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Freeform 77"/>
            <p:cNvSpPr>
              <a:spLocks noChangeArrowheads="1"/>
            </p:cNvSpPr>
            <p:nvPr/>
          </p:nvSpPr>
          <p:spPr bwMode="auto">
            <a:xfrm rot="5400000" flipH="1">
              <a:off x="156338" y="1166544"/>
              <a:ext cx="486869" cy="799544"/>
            </a:xfrm>
            <a:custGeom>
              <a:avLst/>
              <a:gdLst>
                <a:gd name="T0" fmla="*/ 0 w 806"/>
                <a:gd name="T1" fmla="*/ 651 h 1323"/>
                <a:gd name="T2" fmla="*/ 333 w 806"/>
                <a:gd name="T3" fmla="*/ 0 h 1323"/>
                <a:gd name="T4" fmla="*/ 806 w 806"/>
                <a:gd name="T5" fmla="*/ 1323 h 1323"/>
                <a:gd name="T6" fmla="*/ 0 w 806"/>
                <a:gd name="T7" fmla="*/ 651 h 13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6"/>
                <a:gd name="T13" fmla="*/ 0 h 1323"/>
                <a:gd name="T14" fmla="*/ 806 w 806"/>
                <a:gd name="T15" fmla="*/ 1323 h 13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6" h="1323">
                  <a:moveTo>
                    <a:pt x="0" y="651"/>
                  </a:moveTo>
                  <a:lnTo>
                    <a:pt x="333" y="0"/>
                  </a:lnTo>
                  <a:lnTo>
                    <a:pt x="806" y="1323"/>
                  </a:lnTo>
                  <a:lnTo>
                    <a:pt x="0" y="65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Freeform 78"/>
            <p:cNvSpPr>
              <a:spLocks noChangeArrowheads="1"/>
            </p:cNvSpPr>
            <p:nvPr/>
          </p:nvSpPr>
          <p:spPr bwMode="auto">
            <a:xfrm rot="5400000" flipH="1">
              <a:off x="-40375" y="1363257"/>
              <a:ext cx="486869" cy="406118"/>
            </a:xfrm>
            <a:custGeom>
              <a:avLst/>
              <a:gdLst>
                <a:gd name="T0" fmla="*/ 0 w 806"/>
                <a:gd name="T1" fmla="*/ 0 h 672"/>
                <a:gd name="T2" fmla="*/ 10 w 806"/>
                <a:gd name="T3" fmla="*/ 396 h 672"/>
                <a:gd name="T4" fmla="*/ 806 w 806"/>
                <a:gd name="T5" fmla="*/ 672 h 672"/>
                <a:gd name="T6" fmla="*/ 0 w 806"/>
                <a:gd name="T7" fmla="*/ 0 h 6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6"/>
                <a:gd name="T13" fmla="*/ 0 h 672"/>
                <a:gd name="T14" fmla="*/ 806 w 806"/>
                <a:gd name="T15" fmla="*/ 672 h 6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6" h="672">
                  <a:moveTo>
                    <a:pt x="0" y="0"/>
                  </a:moveTo>
                  <a:lnTo>
                    <a:pt x="10" y="396"/>
                  </a:lnTo>
                  <a:lnTo>
                    <a:pt x="806" y="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" name="Freeform 82"/>
            <p:cNvSpPr>
              <a:spLocks noChangeArrowheads="1"/>
            </p:cNvSpPr>
            <p:nvPr/>
          </p:nvSpPr>
          <p:spPr bwMode="auto">
            <a:xfrm rot="5400000" flipH="1">
              <a:off x="54784" y="882106"/>
              <a:ext cx="385992" cy="495560"/>
            </a:xfrm>
            <a:custGeom>
              <a:avLst/>
              <a:gdLst>
                <a:gd name="T0" fmla="*/ 0 w 639"/>
                <a:gd name="T1" fmla="*/ 820 h 820"/>
                <a:gd name="T2" fmla="*/ 416 w 639"/>
                <a:gd name="T3" fmla="*/ 0 h 820"/>
                <a:gd name="T4" fmla="*/ 639 w 639"/>
                <a:gd name="T5" fmla="*/ 820 h 820"/>
                <a:gd name="T6" fmla="*/ 0 w 639"/>
                <a:gd name="T7" fmla="*/ 820 h 8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9"/>
                <a:gd name="T13" fmla="*/ 0 h 820"/>
                <a:gd name="T14" fmla="*/ 639 w 639"/>
                <a:gd name="T15" fmla="*/ 820 h 8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9" h="820">
                  <a:moveTo>
                    <a:pt x="0" y="820"/>
                  </a:moveTo>
                  <a:lnTo>
                    <a:pt x="416" y="0"/>
                  </a:lnTo>
                  <a:lnTo>
                    <a:pt x="639" y="820"/>
                  </a:lnTo>
                  <a:lnTo>
                    <a:pt x="0" y="82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" name="Freeform 83"/>
            <p:cNvSpPr>
              <a:spLocks noChangeArrowheads="1"/>
            </p:cNvSpPr>
            <p:nvPr/>
          </p:nvSpPr>
          <p:spPr bwMode="auto">
            <a:xfrm rot="5400000" flipH="1">
              <a:off x="970111" y="998321"/>
              <a:ext cx="600431" cy="771140"/>
            </a:xfrm>
            <a:custGeom>
              <a:avLst/>
              <a:gdLst>
                <a:gd name="T0" fmla="*/ 994 w 994"/>
                <a:gd name="T1" fmla="*/ 816 h 1276"/>
                <a:gd name="T2" fmla="*/ 823 w 994"/>
                <a:gd name="T3" fmla="*/ 1276 h 1276"/>
                <a:gd name="T4" fmla="*/ 0 w 994"/>
                <a:gd name="T5" fmla="*/ 0 h 1276"/>
                <a:gd name="T6" fmla="*/ 994 w 994"/>
                <a:gd name="T7" fmla="*/ 816 h 12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94"/>
                <a:gd name="T13" fmla="*/ 0 h 1276"/>
                <a:gd name="T14" fmla="*/ 994 w 994"/>
                <a:gd name="T15" fmla="*/ 1276 h 12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94" h="1276">
                  <a:moveTo>
                    <a:pt x="994" y="816"/>
                  </a:moveTo>
                  <a:lnTo>
                    <a:pt x="823" y="1276"/>
                  </a:lnTo>
                  <a:lnTo>
                    <a:pt x="0" y="0"/>
                  </a:lnTo>
                  <a:lnTo>
                    <a:pt x="994" y="81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6" name="Freeform 84"/>
            <p:cNvSpPr>
              <a:spLocks noChangeArrowheads="1"/>
            </p:cNvSpPr>
            <p:nvPr/>
          </p:nvSpPr>
          <p:spPr bwMode="auto">
            <a:xfrm rot="5400000" flipH="1">
              <a:off x="631933" y="552855"/>
              <a:ext cx="394448" cy="667193"/>
            </a:xfrm>
            <a:custGeom>
              <a:avLst/>
              <a:gdLst>
                <a:gd name="T0" fmla="*/ 653 w 653"/>
                <a:gd name="T1" fmla="*/ 327 h 1104"/>
                <a:gd name="T2" fmla="*/ 20 w 653"/>
                <a:gd name="T3" fmla="*/ 1104 h 1104"/>
                <a:gd name="T4" fmla="*/ 0 w 653"/>
                <a:gd name="T5" fmla="*/ 0 h 1104"/>
                <a:gd name="T6" fmla="*/ 653 w 653"/>
                <a:gd name="T7" fmla="*/ 327 h 11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3"/>
                <a:gd name="T13" fmla="*/ 0 h 1104"/>
                <a:gd name="T14" fmla="*/ 653 w 653"/>
                <a:gd name="T15" fmla="*/ 1104 h 11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3" h="1104">
                  <a:moveTo>
                    <a:pt x="653" y="327"/>
                  </a:moveTo>
                  <a:lnTo>
                    <a:pt x="20" y="1104"/>
                  </a:lnTo>
                  <a:lnTo>
                    <a:pt x="0" y="0"/>
                  </a:lnTo>
                  <a:lnTo>
                    <a:pt x="653" y="32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" name="Freeform 85"/>
            <p:cNvSpPr>
              <a:spLocks noChangeArrowheads="1"/>
            </p:cNvSpPr>
            <p:nvPr/>
          </p:nvSpPr>
          <p:spPr bwMode="auto">
            <a:xfrm rot="5400000" flipH="1">
              <a:off x="1154689" y="500881"/>
              <a:ext cx="393844" cy="771744"/>
            </a:xfrm>
            <a:custGeom>
              <a:avLst/>
              <a:gdLst>
                <a:gd name="T0" fmla="*/ 0 w 652"/>
                <a:gd name="T1" fmla="*/ 951 h 1277"/>
                <a:gd name="T2" fmla="*/ 339 w 652"/>
                <a:gd name="T3" fmla="*/ 0 h 1277"/>
                <a:gd name="T4" fmla="*/ 652 w 652"/>
                <a:gd name="T5" fmla="*/ 1277 h 1277"/>
                <a:gd name="T6" fmla="*/ 0 w 652"/>
                <a:gd name="T7" fmla="*/ 951 h 12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2"/>
                <a:gd name="T13" fmla="*/ 0 h 1277"/>
                <a:gd name="T14" fmla="*/ 652 w 652"/>
                <a:gd name="T15" fmla="*/ 1277 h 12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2" h="1277">
                  <a:moveTo>
                    <a:pt x="0" y="951"/>
                  </a:moveTo>
                  <a:lnTo>
                    <a:pt x="339" y="0"/>
                  </a:lnTo>
                  <a:lnTo>
                    <a:pt x="652" y="1277"/>
                  </a:lnTo>
                  <a:lnTo>
                    <a:pt x="0" y="95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Freeform 86"/>
            <p:cNvSpPr>
              <a:spLocks noChangeArrowheads="1"/>
            </p:cNvSpPr>
            <p:nvPr/>
          </p:nvSpPr>
          <p:spPr bwMode="auto">
            <a:xfrm rot="5400000" flipH="1">
              <a:off x="916023" y="56836"/>
              <a:ext cx="602243" cy="1041885"/>
            </a:xfrm>
            <a:custGeom>
              <a:avLst/>
              <a:gdLst>
                <a:gd name="T0" fmla="*/ 314 w 997"/>
                <a:gd name="T1" fmla="*/ 1279 h 1724"/>
                <a:gd name="T2" fmla="*/ 313 w 997"/>
                <a:gd name="T3" fmla="*/ 1278 h 1724"/>
                <a:gd name="T4" fmla="*/ 0 w 997"/>
                <a:gd name="T5" fmla="*/ 1 h 1724"/>
                <a:gd name="T6" fmla="*/ 2 w 997"/>
                <a:gd name="T7" fmla="*/ 0 h 1724"/>
                <a:gd name="T8" fmla="*/ 997 w 997"/>
                <a:gd name="T9" fmla="*/ 1724 h 1724"/>
                <a:gd name="T10" fmla="*/ 314 w 997"/>
                <a:gd name="T11" fmla="*/ 1279 h 17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97"/>
                <a:gd name="T19" fmla="*/ 0 h 1724"/>
                <a:gd name="T20" fmla="*/ 997 w 997"/>
                <a:gd name="T21" fmla="*/ 1724 h 17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97" h="1724">
                  <a:moveTo>
                    <a:pt x="314" y="1279"/>
                  </a:moveTo>
                  <a:lnTo>
                    <a:pt x="313" y="1278"/>
                  </a:lnTo>
                  <a:lnTo>
                    <a:pt x="0" y="1"/>
                  </a:lnTo>
                  <a:lnTo>
                    <a:pt x="2" y="0"/>
                  </a:lnTo>
                  <a:lnTo>
                    <a:pt x="997" y="1724"/>
                  </a:lnTo>
                  <a:lnTo>
                    <a:pt x="314" y="127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Freeform 87"/>
            <p:cNvSpPr>
              <a:spLocks noChangeArrowheads="1"/>
            </p:cNvSpPr>
            <p:nvPr/>
          </p:nvSpPr>
          <p:spPr bwMode="auto">
            <a:xfrm rot="5400000" flipH="1">
              <a:off x="779205" y="-83003"/>
              <a:ext cx="877693" cy="1043698"/>
            </a:xfrm>
            <a:custGeom>
              <a:avLst/>
              <a:gdLst>
                <a:gd name="T0" fmla="*/ 1453 w 1453"/>
                <a:gd name="T1" fmla="*/ 1389 h 1727"/>
                <a:gd name="T2" fmla="*/ 995 w 1453"/>
                <a:gd name="T3" fmla="*/ 1727 h 1727"/>
                <a:gd name="T4" fmla="*/ 0 w 1453"/>
                <a:gd name="T5" fmla="*/ 3 h 1727"/>
                <a:gd name="T6" fmla="*/ 8 w 1453"/>
                <a:gd name="T7" fmla="*/ 0 h 1727"/>
                <a:gd name="T8" fmla="*/ 1453 w 1453"/>
                <a:gd name="T9" fmla="*/ 989 h 1727"/>
                <a:gd name="T10" fmla="*/ 1453 w 1453"/>
                <a:gd name="T11" fmla="*/ 1389 h 17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53"/>
                <a:gd name="T19" fmla="*/ 0 h 1727"/>
                <a:gd name="T20" fmla="*/ 1453 w 1453"/>
                <a:gd name="T21" fmla="*/ 1727 h 17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53" h="1727">
                  <a:moveTo>
                    <a:pt x="1453" y="1389"/>
                  </a:moveTo>
                  <a:lnTo>
                    <a:pt x="995" y="1727"/>
                  </a:lnTo>
                  <a:lnTo>
                    <a:pt x="0" y="3"/>
                  </a:lnTo>
                  <a:lnTo>
                    <a:pt x="8" y="0"/>
                  </a:lnTo>
                  <a:lnTo>
                    <a:pt x="1453" y="989"/>
                  </a:lnTo>
                  <a:lnTo>
                    <a:pt x="1453" y="138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Freeform 88"/>
            <p:cNvSpPr>
              <a:spLocks noChangeArrowheads="1"/>
            </p:cNvSpPr>
            <p:nvPr/>
          </p:nvSpPr>
          <p:spPr bwMode="auto">
            <a:xfrm rot="5400000" flipH="1">
              <a:off x="1004623" y="137583"/>
              <a:ext cx="872860" cy="597694"/>
            </a:xfrm>
            <a:custGeom>
              <a:avLst/>
              <a:gdLst>
                <a:gd name="T0" fmla="*/ 1445 w 1445"/>
                <a:gd name="T1" fmla="*/ 989 h 989"/>
                <a:gd name="T2" fmla="*/ 0 w 1445"/>
                <a:gd name="T3" fmla="*/ 0 h 989"/>
                <a:gd name="T4" fmla="*/ 1445 w 1445"/>
                <a:gd name="T5" fmla="*/ 262 h 989"/>
                <a:gd name="T6" fmla="*/ 1445 w 1445"/>
                <a:gd name="T7" fmla="*/ 989 h 9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45"/>
                <a:gd name="T13" fmla="*/ 0 h 989"/>
                <a:gd name="T14" fmla="*/ 1445 w 1445"/>
                <a:gd name="T15" fmla="*/ 989 h 9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45" h="989">
                  <a:moveTo>
                    <a:pt x="1445" y="989"/>
                  </a:moveTo>
                  <a:lnTo>
                    <a:pt x="0" y="0"/>
                  </a:lnTo>
                  <a:lnTo>
                    <a:pt x="1445" y="262"/>
                  </a:lnTo>
                  <a:lnTo>
                    <a:pt x="1445" y="98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1" name="Freeform 89"/>
            <p:cNvSpPr>
              <a:spLocks noChangeArrowheads="1"/>
            </p:cNvSpPr>
            <p:nvPr/>
          </p:nvSpPr>
          <p:spPr bwMode="auto">
            <a:xfrm rot="5400000" flipH="1">
              <a:off x="311906" y="-311906"/>
              <a:ext cx="276657" cy="900469"/>
            </a:xfrm>
            <a:custGeom>
              <a:avLst/>
              <a:gdLst>
                <a:gd name="T0" fmla="*/ 458 w 458"/>
                <a:gd name="T1" fmla="*/ 0 h 1490"/>
                <a:gd name="T2" fmla="*/ 0 w 458"/>
                <a:gd name="T3" fmla="*/ 338 h 1490"/>
                <a:gd name="T4" fmla="*/ 458 w 458"/>
                <a:gd name="T5" fmla="*/ 1490 h 1490"/>
                <a:gd name="T6" fmla="*/ 458 w 458"/>
                <a:gd name="T7" fmla="*/ 0 h 14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8"/>
                <a:gd name="T13" fmla="*/ 0 h 1490"/>
                <a:gd name="T14" fmla="*/ 458 w 458"/>
                <a:gd name="T15" fmla="*/ 1490 h 14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8" h="1490">
                  <a:moveTo>
                    <a:pt x="458" y="0"/>
                  </a:moveTo>
                  <a:lnTo>
                    <a:pt x="0" y="338"/>
                  </a:lnTo>
                  <a:lnTo>
                    <a:pt x="458" y="1490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2" name="Freeform 90"/>
            <p:cNvSpPr>
              <a:spLocks noChangeArrowheads="1"/>
            </p:cNvSpPr>
            <p:nvPr/>
          </p:nvSpPr>
          <p:spPr bwMode="auto">
            <a:xfrm rot="5400000" flipH="1">
              <a:off x="137954" y="-137953"/>
              <a:ext cx="689227" cy="965134"/>
            </a:xfrm>
            <a:custGeom>
              <a:avLst/>
              <a:gdLst>
                <a:gd name="T0" fmla="*/ 514 w 1141"/>
                <a:gd name="T1" fmla="*/ 1597 h 1597"/>
                <a:gd name="T2" fmla="*/ 1141 w 1141"/>
                <a:gd name="T3" fmla="*/ 1597 h 1597"/>
                <a:gd name="T4" fmla="*/ 1141 w 1141"/>
                <a:gd name="T5" fmla="*/ 1597 h 1597"/>
                <a:gd name="T6" fmla="*/ 683 w 1141"/>
                <a:gd name="T7" fmla="*/ 445 h 1597"/>
                <a:gd name="T8" fmla="*/ 0 w 1141"/>
                <a:gd name="T9" fmla="*/ 0 h 1597"/>
                <a:gd name="T10" fmla="*/ 514 w 1141"/>
                <a:gd name="T11" fmla="*/ 1597 h 15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41"/>
                <a:gd name="T19" fmla="*/ 0 h 1597"/>
                <a:gd name="T20" fmla="*/ 1141 w 1141"/>
                <a:gd name="T21" fmla="*/ 1597 h 15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41" h="1597">
                  <a:moveTo>
                    <a:pt x="514" y="1597"/>
                  </a:moveTo>
                  <a:lnTo>
                    <a:pt x="1141" y="1597"/>
                  </a:lnTo>
                  <a:lnTo>
                    <a:pt x="1141" y="1597"/>
                  </a:lnTo>
                  <a:lnTo>
                    <a:pt x="683" y="445"/>
                  </a:lnTo>
                  <a:lnTo>
                    <a:pt x="0" y="0"/>
                  </a:lnTo>
                  <a:lnTo>
                    <a:pt x="514" y="159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3" name="Freeform 91"/>
            <p:cNvSpPr>
              <a:spLocks noChangeArrowheads="1"/>
            </p:cNvSpPr>
            <p:nvPr/>
          </p:nvSpPr>
          <p:spPr bwMode="auto">
            <a:xfrm rot="5400000" flipH="1">
              <a:off x="136141" y="242602"/>
              <a:ext cx="692852" cy="965134"/>
            </a:xfrm>
            <a:custGeom>
              <a:avLst/>
              <a:gdLst>
                <a:gd name="T0" fmla="*/ 771 w 1147"/>
                <a:gd name="T1" fmla="*/ 1597 h 1597"/>
                <a:gd name="T2" fmla="*/ 0 w 1147"/>
                <a:gd name="T3" fmla="*/ 777 h 1597"/>
                <a:gd name="T4" fmla="*/ 633 w 1147"/>
                <a:gd name="T5" fmla="*/ 0 h 1597"/>
                <a:gd name="T6" fmla="*/ 1147 w 1147"/>
                <a:gd name="T7" fmla="*/ 1597 h 1597"/>
                <a:gd name="T8" fmla="*/ 771 w 1147"/>
                <a:gd name="T9" fmla="*/ 1597 h 15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7"/>
                <a:gd name="T16" fmla="*/ 0 h 1597"/>
                <a:gd name="T17" fmla="*/ 1147 w 1147"/>
                <a:gd name="T18" fmla="*/ 1597 h 15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7" h="1597">
                  <a:moveTo>
                    <a:pt x="771" y="1597"/>
                  </a:moveTo>
                  <a:lnTo>
                    <a:pt x="0" y="777"/>
                  </a:lnTo>
                  <a:lnTo>
                    <a:pt x="633" y="0"/>
                  </a:lnTo>
                  <a:lnTo>
                    <a:pt x="1147" y="1597"/>
                  </a:lnTo>
                  <a:lnTo>
                    <a:pt x="771" y="159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" name="Freeform 92"/>
            <p:cNvSpPr>
              <a:spLocks noChangeArrowheads="1"/>
            </p:cNvSpPr>
            <p:nvPr/>
          </p:nvSpPr>
          <p:spPr bwMode="auto">
            <a:xfrm rot="5400000" flipH="1">
              <a:off x="14917" y="590951"/>
              <a:ext cx="465727" cy="495560"/>
            </a:xfrm>
            <a:custGeom>
              <a:avLst/>
              <a:gdLst>
                <a:gd name="T0" fmla="*/ 223 w 771"/>
                <a:gd name="T1" fmla="*/ 820 h 820"/>
                <a:gd name="T2" fmla="*/ 771 w 771"/>
                <a:gd name="T3" fmla="*/ 820 h 820"/>
                <a:gd name="T4" fmla="*/ 0 w 771"/>
                <a:gd name="T5" fmla="*/ 0 h 820"/>
                <a:gd name="T6" fmla="*/ 223 w 771"/>
                <a:gd name="T7" fmla="*/ 820 h 8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1"/>
                <a:gd name="T13" fmla="*/ 0 h 820"/>
                <a:gd name="T14" fmla="*/ 771 w 771"/>
                <a:gd name="T15" fmla="*/ 820 h 8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1" h="820">
                  <a:moveTo>
                    <a:pt x="223" y="820"/>
                  </a:moveTo>
                  <a:lnTo>
                    <a:pt x="771" y="820"/>
                  </a:lnTo>
                  <a:lnTo>
                    <a:pt x="0" y="0"/>
                  </a:lnTo>
                  <a:lnTo>
                    <a:pt x="223" y="82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5" name="Freeform 93"/>
            <p:cNvSpPr>
              <a:spLocks noChangeArrowheads="1"/>
            </p:cNvSpPr>
            <p:nvPr/>
          </p:nvSpPr>
          <p:spPr bwMode="auto">
            <a:xfrm rot="5400000" flipH="1">
              <a:off x="317037" y="755162"/>
              <a:ext cx="250683" cy="884756"/>
            </a:xfrm>
            <a:custGeom>
              <a:avLst/>
              <a:gdLst>
                <a:gd name="T0" fmla="*/ 0 w 415"/>
                <a:gd name="T1" fmla="*/ 1464 h 1464"/>
                <a:gd name="T2" fmla="*/ 415 w 415"/>
                <a:gd name="T3" fmla="*/ 644 h 1464"/>
                <a:gd name="T4" fmla="*/ 225 w 415"/>
                <a:gd name="T5" fmla="*/ 0 h 1464"/>
                <a:gd name="T6" fmla="*/ 0 w 415"/>
                <a:gd name="T7" fmla="*/ 1464 h 14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5"/>
                <a:gd name="T13" fmla="*/ 0 h 1464"/>
                <a:gd name="T14" fmla="*/ 415 w 415"/>
                <a:gd name="T15" fmla="*/ 1464 h 14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5" h="1464">
                  <a:moveTo>
                    <a:pt x="0" y="1464"/>
                  </a:moveTo>
                  <a:lnTo>
                    <a:pt x="415" y="644"/>
                  </a:lnTo>
                  <a:lnTo>
                    <a:pt x="225" y="0"/>
                  </a:lnTo>
                  <a:lnTo>
                    <a:pt x="0" y="146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6" name="Freeform 94"/>
            <p:cNvSpPr>
              <a:spLocks noChangeArrowheads="1"/>
            </p:cNvSpPr>
            <p:nvPr/>
          </p:nvSpPr>
          <p:spPr bwMode="auto">
            <a:xfrm rot="5400000" flipH="1">
              <a:off x="771469" y="795685"/>
              <a:ext cx="115375" cy="667193"/>
            </a:xfrm>
            <a:custGeom>
              <a:avLst/>
              <a:gdLst>
                <a:gd name="T0" fmla="*/ 190 w 191"/>
                <a:gd name="T1" fmla="*/ 1104 h 1104"/>
                <a:gd name="T2" fmla="*/ 191 w 191"/>
                <a:gd name="T3" fmla="*/ 1104 h 1104"/>
                <a:gd name="T4" fmla="*/ 171 w 191"/>
                <a:gd name="T5" fmla="*/ 0 h 1104"/>
                <a:gd name="T6" fmla="*/ 0 w 191"/>
                <a:gd name="T7" fmla="*/ 460 h 1104"/>
                <a:gd name="T8" fmla="*/ 190 w 191"/>
                <a:gd name="T9" fmla="*/ 1104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1"/>
                <a:gd name="T16" fmla="*/ 0 h 1104"/>
                <a:gd name="T17" fmla="*/ 191 w 191"/>
                <a:gd name="T18" fmla="*/ 1104 h 1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1" h="1104">
                  <a:moveTo>
                    <a:pt x="190" y="1104"/>
                  </a:moveTo>
                  <a:lnTo>
                    <a:pt x="191" y="1104"/>
                  </a:lnTo>
                  <a:lnTo>
                    <a:pt x="171" y="0"/>
                  </a:lnTo>
                  <a:lnTo>
                    <a:pt x="0" y="460"/>
                  </a:lnTo>
                  <a:lnTo>
                    <a:pt x="190" y="1104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7" name="Oval 104"/>
            <p:cNvSpPr>
              <a:spLocks noChangeArrowheads="1"/>
            </p:cNvSpPr>
            <p:nvPr/>
          </p:nvSpPr>
          <p:spPr bwMode="auto">
            <a:xfrm rot="5400000" flipH="1">
              <a:off x="356567" y="1733028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8" name="Oval 105"/>
            <p:cNvSpPr>
              <a:spLocks noChangeArrowheads="1"/>
            </p:cNvSpPr>
            <p:nvPr/>
          </p:nvSpPr>
          <p:spPr bwMode="auto">
            <a:xfrm rot="5400000" flipH="1">
              <a:off x="148069" y="1718531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9" name="Oval 106"/>
            <p:cNvSpPr>
              <a:spLocks noChangeArrowheads="1"/>
            </p:cNvSpPr>
            <p:nvPr/>
          </p:nvSpPr>
          <p:spPr bwMode="auto">
            <a:xfrm rot="5400000" flipH="1">
              <a:off x="719776" y="1534898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0" name="Oval 107"/>
            <p:cNvSpPr>
              <a:spLocks noChangeArrowheads="1"/>
            </p:cNvSpPr>
            <p:nvPr/>
          </p:nvSpPr>
          <p:spPr bwMode="auto">
            <a:xfrm rot="5400000" flipH="1">
              <a:off x="803780" y="1132597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1" name="Oval 108"/>
            <p:cNvSpPr>
              <a:spLocks noChangeArrowheads="1"/>
            </p:cNvSpPr>
            <p:nvPr/>
          </p:nvSpPr>
          <p:spPr bwMode="auto">
            <a:xfrm rot="5400000" flipH="1">
              <a:off x="1060021" y="1026283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2" name="Oval 109"/>
            <p:cNvSpPr>
              <a:spLocks noChangeArrowheads="1"/>
            </p:cNvSpPr>
            <p:nvPr/>
          </p:nvSpPr>
          <p:spPr bwMode="auto">
            <a:xfrm rot="5400000" flipH="1">
              <a:off x="447823" y="1021451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3" name="Oval 110"/>
            <p:cNvSpPr>
              <a:spLocks noChangeArrowheads="1"/>
            </p:cNvSpPr>
            <p:nvPr/>
          </p:nvSpPr>
          <p:spPr bwMode="auto">
            <a:xfrm rot="5400000" flipH="1">
              <a:off x="874186" y="649654"/>
              <a:ext cx="22350" cy="3021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4" name="Oval 111"/>
            <p:cNvSpPr>
              <a:spLocks noChangeArrowheads="1"/>
            </p:cNvSpPr>
            <p:nvPr/>
          </p:nvSpPr>
          <p:spPr bwMode="auto">
            <a:xfrm rot="5400000" flipH="1">
              <a:off x="640608" y="252488"/>
              <a:ext cx="22350" cy="2961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2400">
                <a:solidFill>
                  <a:schemeClr val="l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6" name="矩形 45"/>
          <p:cNvSpPr/>
          <p:nvPr/>
        </p:nvSpPr>
        <p:spPr>
          <a:xfrm>
            <a:off x="870127" y="256375"/>
            <a:ext cx="607060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二、自重蹲起         </a:t>
            </a:r>
            <a:r>
              <a:rPr lang="zh-CN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（</a:t>
            </a:r>
            <a:r>
              <a:rPr lang="zh-CN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20次 -30次</a:t>
            </a:r>
            <a:r>
              <a:rPr lang="zh-CN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）</a:t>
            </a:r>
            <a:r>
              <a:rPr lang="zh-CN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ⅹ4组</a:t>
            </a:r>
            <a:endParaRPr lang="zh-CN" alt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51" name="Group 7"/>
          <p:cNvGrpSpPr/>
          <p:nvPr/>
        </p:nvGrpSpPr>
        <p:grpSpPr>
          <a:xfrm flipH="1">
            <a:off x="1828800" y="3987809"/>
            <a:ext cx="236752" cy="615911"/>
            <a:chOff x="7858105" y="406909"/>
            <a:chExt cx="211138" cy="549275"/>
          </a:xfrm>
          <a:solidFill>
            <a:schemeClr val="bg1"/>
          </a:solidFill>
        </p:grpSpPr>
        <p:sp>
          <p:nvSpPr>
            <p:cNvPr id="152" name="Oval 76"/>
            <p:cNvSpPr>
              <a:spLocks noChangeArrowheads="1"/>
            </p:cNvSpPr>
            <p:nvPr/>
          </p:nvSpPr>
          <p:spPr bwMode="auto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3" name="Freeform 77"/>
            <p:cNvSpPr/>
            <p:nvPr/>
          </p:nvSpPr>
          <p:spPr bwMode="auto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60" name="Group 16"/>
          <p:cNvGrpSpPr/>
          <p:nvPr/>
        </p:nvGrpSpPr>
        <p:grpSpPr>
          <a:xfrm flipH="1">
            <a:off x="3373393" y="3987809"/>
            <a:ext cx="236752" cy="615911"/>
            <a:chOff x="7858105" y="406909"/>
            <a:chExt cx="211138" cy="549275"/>
          </a:xfrm>
          <a:solidFill>
            <a:schemeClr val="bg1"/>
          </a:solidFill>
        </p:grpSpPr>
        <p:sp>
          <p:nvSpPr>
            <p:cNvPr id="161" name="Oval 76"/>
            <p:cNvSpPr>
              <a:spLocks noChangeArrowheads="1"/>
            </p:cNvSpPr>
            <p:nvPr/>
          </p:nvSpPr>
          <p:spPr bwMode="auto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2" name="Freeform 77"/>
            <p:cNvSpPr/>
            <p:nvPr/>
          </p:nvSpPr>
          <p:spPr bwMode="auto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84" name="Text Box 10"/>
          <p:cNvSpPr txBox="1">
            <a:spLocks noChangeArrowheads="1"/>
          </p:cNvSpPr>
          <p:nvPr/>
        </p:nvSpPr>
        <p:spPr bwMode="auto">
          <a:xfrm>
            <a:off x="6581775" y="1544955"/>
            <a:ext cx="5130800" cy="26663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60" tIns="30480" rIns="60960" bIns="3048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双脚分开比肩略宽，</a:t>
            </a: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下蹲时背部挺直，</a:t>
            </a: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核心发力保持身体平衡。</a:t>
            </a: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每组练习次数（20次-30次）</a:t>
            </a: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   间歇时间（30秒-60秒）。</a:t>
            </a: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1" name="Oval 76"/>
          <p:cNvSpPr>
            <a:spLocks noChangeArrowheads="1"/>
          </p:cNvSpPr>
          <p:nvPr/>
        </p:nvSpPr>
        <p:spPr bwMode="auto">
          <a:xfrm flipH="1">
            <a:off x="8282940" y="3987800"/>
            <a:ext cx="103505" cy="103505"/>
          </a:xfrm>
          <a:prstGeom prst="ellipse">
            <a:avLst/>
          </a:pr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VID_20200221_180532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rot="5400000">
            <a:off x="621665" y="2188210"/>
            <a:ext cx="6045835" cy="329311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0" decel="100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49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25" repeatCount="indefinite" fill="remove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6" grpId="0"/>
      <p:bldP spid="184" grpId="0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4376*1798*717*717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4376*1798*717*717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4401*2234*717*717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251</Words>
  <Application>WPS 演示</Application>
  <PresentationFormat>宽屏</PresentationFormat>
  <Paragraphs>30</Paragraphs>
  <Slides>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</vt:i4>
      </vt:variant>
    </vt:vector>
  </HeadingPairs>
  <TitlesOfParts>
    <vt:vector size="12" baseType="lpstr">
      <vt:lpstr>Arial</vt:lpstr>
      <vt:lpstr>宋体</vt:lpstr>
      <vt:lpstr>Wingdings</vt:lpstr>
      <vt:lpstr>微软雅黑</vt:lpstr>
      <vt:lpstr>Arial Unicode MS</vt:lpstr>
      <vt:lpstr>Calibri Light</vt:lpstr>
      <vt:lpstr>Calibri</vt:lpstr>
      <vt:lpstr>Office 主题</vt:lpstr>
      <vt:lpstr>1_Office 主题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俊</cp:lastModifiedBy>
  <cp:revision>3</cp:revision>
  <dcterms:created xsi:type="dcterms:W3CDTF">2020-02-23T06:41:00Z</dcterms:created>
  <dcterms:modified xsi:type="dcterms:W3CDTF">2020-02-23T06:48:47Z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2052-11.1.0.9440</vt:lpwstr>
  </property>
</Properties>
</file>